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57" r:id="rId4"/>
    <p:sldId id="262" r:id="rId5"/>
    <p:sldId id="276" r:id="rId6"/>
    <p:sldId id="264" r:id="rId7"/>
    <p:sldId id="256" r:id="rId8"/>
    <p:sldId id="261" r:id="rId9"/>
    <p:sldId id="269" r:id="rId10"/>
    <p:sldId id="271" r:id="rId11"/>
    <p:sldId id="273" r:id="rId12"/>
    <p:sldId id="275" r:id="rId13"/>
    <p:sldId id="277" r:id="rId1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09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789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33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4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47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33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61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10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42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64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31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8D3B-0CBC-4F29-B74A-B9070A02620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E5D80-3B70-453D-8E25-17E4761DF9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51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E0466-80F6-4775-AF8F-9169AE87A2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Run</a:t>
            </a:r>
            <a:r>
              <a:rPr kumimoji="1" lang="ja-JP" altLang="en-US" dirty="0"/>
              <a:t> </a:t>
            </a:r>
            <a:r>
              <a:rPr kumimoji="1" lang="en-US" altLang="ja-JP" dirty="0"/>
              <a:t>off</a:t>
            </a:r>
            <a:r>
              <a:rPr kumimoji="1" lang="ja-JP" altLang="en-US" dirty="0"/>
              <a:t> </a:t>
            </a:r>
            <a:r>
              <a:rPr kumimoji="1" lang="en-US" altLang="ja-JP" dirty="0"/>
              <a:t>judgement</a:t>
            </a:r>
            <a:r>
              <a:rPr kumimoji="1" lang="ja-JP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288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D94A88-4233-4945-B5F5-755066D13D63}"/>
              </a:ext>
            </a:extLst>
          </p:cNvPr>
          <p:cNvSpPr/>
          <p:nvPr/>
        </p:nvSpPr>
        <p:spPr>
          <a:xfrm>
            <a:off x="5888541" y="63825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946036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7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A523F-7C5B-4146-AA3A-CE3A09DDC694}"/>
              </a:ext>
            </a:extLst>
          </p:cNvPr>
          <p:cNvSpPr/>
          <p:nvPr/>
        </p:nvSpPr>
        <p:spPr>
          <a:xfrm>
            <a:off x="892839" y="76348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7BE5E07-3C52-4FDC-8765-D82F920E2091}"/>
              </a:ext>
            </a:extLst>
          </p:cNvPr>
          <p:cNvSpPr txBox="1"/>
          <p:nvPr/>
        </p:nvSpPr>
        <p:spPr>
          <a:xfrm>
            <a:off x="6543057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8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54" name="乗算記号 53">
            <a:extLst>
              <a:ext uri="{FF2B5EF4-FFF2-40B4-BE49-F238E27FC236}">
                <a16:creationId xmlns:a16="http://schemas.microsoft.com/office/drawing/2014/main" id="{7A6C712B-10E4-486D-8C08-81BD2D8D3BA7}"/>
              </a:ext>
            </a:extLst>
          </p:cNvPr>
          <p:cNvSpPr/>
          <p:nvPr/>
        </p:nvSpPr>
        <p:spPr>
          <a:xfrm>
            <a:off x="6638855" y="4381492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V 字型 54">
            <a:extLst>
              <a:ext uri="{FF2B5EF4-FFF2-40B4-BE49-F238E27FC236}">
                <a16:creationId xmlns:a16="http://schemas.microsoft.com/office/drawing/2014/main" id="{CB18827D-3182-4EC3-879A-FF2AE05489ED}"/>
              </a:ext>
            </a:extLst>
          </p:cNvPr>
          <p:cNvSpPr/>
          <p:nvPr/>
        </p:nvSpPr>
        <p:spPr>
          <a:xfrm>
            <a:off x="227021" y="2809331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E69A27-B5A6-43B7-BE19-1F0DAB9D881E}"/>
              </a:ext>
            </a:extLst>
          </p:cNvPr>
          <p:cNvSpPr txBox="1"/>
          <p:nvPr/>
        </p:nvSpPr>
        <p:spPr>
          <a:xfrm>
            <a:off x="5197838" y="5657671"/>
            <a:ext cx="389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Above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situation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that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mark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will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be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judged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out.</a:t>
            </a:r>
            <a:endParaRPr kumimoji="1" lang="ja-JP" altLang="en-US" sz="2400" dirty="0"/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E18E3EEA-4F2D-4396-B6BA-8D4FDB38E8B1}"/>
              </a:ext>
            </a:extLst>
          </p:cNvPr>
          <p:cNvGrpSpPr/>
          <p:nvPr/>
        </p:nvGrpSpPr>
        <p:grpSpPr>
          <a:xfrm rot="1340768">
            <a:off x="6026925" y="1011815"/>
            <a:ext cx="2476780" cy="3533313"/>
            <a:chOff x="1738857" y="1175181"/>
            <a:chExt cx="2476780" cy="3533313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68CAC8EC-DBCB-4C9B-82B9-FB0ECFA0422A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0DFAC17-2BF2-42F6-8E74-CB96BE49A12D}"/>
                </a:ext>
              </a:extLst>
            </p:cNvPr>
            <p:cNvSpPr/>
            <p:nvPr/>
          </p:nvSpPr>
          <p:spPr>
            <a:xfrm>
              <a:off x="1905408" y="1460902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879EFD5-A3CA-42D6-80BF-AB6D1434D93E}"/>
                </a:ext>
              </a:extLst>
            </p:cNvPr>
            <p:cNvSpPr/>
            <p:nvPr/>
          </p:nvSpPr>
          <p:spPr>
            <a:xfrm>
              <a:off x="1939158" y="366123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AB9D05C3-D632-45B8-BE28-1F26EDFE5B69}"/>
                </a:ext>
              </a:extLst>
            </p:cNvPr>
            <p:cNvSpPr/>
            <p:nvPr/>
          </p:nvSpPr>
          <p:spPr>
            <a:xfrm>
              <a:off x="3495994" y="147477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3950ED0-680C-48AB-8B40-4535811DD277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D327D17E-5FE0-4279-A36D-490F9F658F4A}"/>
                </a:ext>
              </a:extLst>
            </p:cNvPr>
            <p:cNvSpPr/>
            <p:nvPr/>
          </p:nvSpPr>
          <p:spPr>
            <a:xfrm>
              <a:off x="3498543" y="3661233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35DB8E8-5355-4BCD-BB2D-43AE10C8A288}"/>
                </a:ext>
              </a:extLst>
            </p:cNvPr>
            <p:cNvCxnSpPr/>
            <p:nvPr/>
          </p:nvCxnSpPr>
          <p:spPr>
            <a:xfrm>
              <a:off x="1767578" y="1895907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矢印: 左 64">
              <a:extLst>
                <a:ext uri="{FF2B5EF4-FFF2-40B4-BE49-F238E27FC236}">
                  <a16:creationId xmlns:a16="http://schemas.microsoft.com/office/drawing/2014/main" id="{4FA1470E-D5E9-475E-97F4-1B9538721BB9}"/>
                </a:ext>
              </a:extLst>
            </p:cNvPr>
            <p:cNvSpPr/>
            <p:nvPr/>
          </p:nvSpPr>
          <p:spPr>
            <a:xfrm>
              <a:off x="1738857" y="16762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矢印: 左 65">
              <a:extLst>
                <a:ext uri="{FF2B5EF4-FFF2-40B4-BE49-F238E27FC236}">
                  <a16:creationId xmlns:a16="http://schemas.microsoft.com/office/drawing/2014/main" id="{8771869C-6DB5-48ED-9C1E-B85DE8BA40CA}"/>
                </a:ext>
              </a:extLst>
            </p:cNvPr>
            <p:cNvSpPr/>
            <p:nvPr/>
          </p:nvSpPr>
          <p:spPr>
            <a:xfrm flipH="1">
              <a:off x="3617661" y="1693689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矢印: 左 66">
              <a:extLst>
                <a:ext uri="{FF2B5EF4-FFF2-40B4-BE49-F238E27FC236}">
                  <a16:creationId xmlns:a16="http://schemas.microsoft.com/office/drawing/2014/main" id="{1F859FF2-ED6C-437C-B847-5D817D34EC36}"/>
                </a:ext>
              </a:extLst>
            </p:cNvPr>
            <p:cNvSpPr/>
            <p:nvPr/>
          </p:nvSpPr>
          <p:spPr>
            <a:xfrm flipH="1">
              <a:off x="3586821" y="3875827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矢印: 左 67">
              <a:extLst>
                <a:ext uri="{FF2B5EF4-FFF2-40B4-BE49-F238E27FC236}">
                  <a16:creationId xmlns:a16="http://schemas.microsoft.com/office/drawing/2014/main" id="{D212A95D-6015-4E61-B48C-E1EB06D05231}"/>
                </a:ext>
              </a:extLst>
            </p:cNvPr>
            <p:cNvSpPr/>
            <p:nvPr/>
          </p:nvSpPr>
          <p:spPr>
            <a:xfrm>
              <a:off x="1752992" y="388791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F7974D-0EFD-405A-B625-46976C982361}"/>
              </a:ext>
            </a:extLst>
          </p:cNvPr>
          <p:cNvSpPr txBox="1"/>
          <p:nvPr/>
        </p:nvSpPr>
        <p:spPr>
          <a:xfrm>
            <a:off x="1255212" y="5885500"/>
            <a:ext cx="412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mark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  <a:p>
            <a:r>
              <a:rPr kumimoji="1" lang="en-US" altLang="ja-JP" sz="2400" dirty="0"/>
              <a:t>(Okay).</a:t>
            </a:r>
            <a:endParaRPr kumimoji="1" lang="ja-JP" altLang="en-US" sz="2400" dirty="0"/>
          </a:p>
        </p:txBody>
      </p:sp>
      <p:sp>
        <p:nvSpPr>
          <p:cNvPr id="70" name="円: 塗りつぶしなし 69">
            <a:extLst>
              <a:ext uri="{FF2B5EF4-FFF2-40B4-BE49-F238E27FC236}">
                <a16:creationId xmlns:a16="http://schemas.microsoft.com/office/drawing/2014/main" id="{5CED7687-71F4-434D-9296-C111F3D6F7F0}"/>
              </a:ext>
            </a:extLst>
          </p:cNvPr>
          <p:cNvSpPr/>
          <p:nvPr/>
        </p:nvSpPr>
        <p:spPr>
          <a:xfrm>
            <a:off x="3032127" y="4658325"/>
            <a:ext cx="1242875" cy="109195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ABBD598A-CE49-48BD-9989-048F3EBC5114}"/>
              </a:ext>
            </a:extLst>
          </p:cNvPr>
          <p:cNvGrpSpPr/>
          <p:nvPr/>
        </p:nvGrpSpPr>
        <p:grpSpPr>
          <a:xfrm rot="1765910">
            <a:off x="1386933" y="1006437"/>
            <a:ext cx="2476780" cy="3533313"/>
            <a:chOff x="1738857" y="1175181"/>
            <a:chExt cx="2476780" cy="3533313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C0D69671-FAE1-4B05-8BD1-B45470C191FE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0C4521C7-5C3D-4107-9E21-91F0D443247B}"/>
                </a:ext>
              </a:extLst>
            </p:cNvPr>
            <p:cNvSpPr/>
            <p:nvPr/>
          </p:nvSpPr>
          <p:spPr>
            <a:xfrm>
              <a:off x="1905408" y="1460902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50C04A86-9C98-4F7D-B44D-FACDA3E3B1AF}"/>
                </a:ext>
              </a:extLst>
            </p:cNvPr>
            <p:cNvSpPr/>
            <p:nvPr/>
          </p:nvSpPr>
          <p:spPr>
            <a:xfrm>
              <a:off x="1939158" y="366123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11F4B481-FDCF-4635-8398-94D2CE1D9B53}"/>
                </a:ext>
              </a:extLst>
            </p:cNvPr>
            <p:cNvSpPr/>
            <p:nvPr/>
          </p:nvSpPr>
          <p:spPr>
            <a:xfrm>
              <a:off x="3495994" y="147477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3D66C1E7-895E-417C-828F-53E62E0C34DA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750748C0-22A9-4E61-B68C-AC3DF3750506}"/>
                </a:ext>
              </a:extLst>
            </p:cNvPr>
            <p:cNvSpPr/>
            <p:nvPr/>
          </p:nvSpPr>
          <p:spPr>
            <a:xfrm>
              <a:off x="3498543" y="3661233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5D90D35-8BCD-4AC9-902C-80F19350D741}"/>
                </a:ext>
              </a:extLst>
            </p:cNvPr>
            <p:cNvCxnSpPr/>
            <p:nvPr/>
          </p:nvCxnSpPr>
          <p:spPr>
            <a:xfrm>
              <a:off x="1767578" y="1895907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矢印: 左 45">
              <a:extLst>
                <a:ext uri="{FF2B5EF4-FFF2-40B4-BE49-F238E27FC236}">
                  <a16:creationId xmlns:a16="http://schemas.microsoft.com/office/drawing/2014/main" id="{41706775-8CBD-45C9-9104-3AB74621F2D2}"/>
                </a:ext>
              </a:extLst>
            </p:cNvPr>
            <p:cNvSpPr/>
            <p:nvPr/>
          </p:nvSpPr>
          <p:spPr>
            <a:xfrm>
              <a:off x="1738857" y="16762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矢印: 左 46">
              <a:extLst>
                <a:ext uri="{FF2B5EF4-FFF2-40B4-BE49-F238E27FC236}">
                  <a16:creationId xmlns:a16="http://schemas.microsoft.com/office/drawing/2014/main" id="{5803DACD-2EC5-4668-ACF4-5D9B317709FB}"/>
                </a:ext>
              </a:extLst>
            </p:cNvPr>
            <p:cNvSpPr/>
            <p:nvPr/>
          </p:nvSpPr>
          <p:spPr>
            <a:xfrm flipH="1">
              <a:off x="3617661" y="1693689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矢印: 左 47">
              <a:extLst>
                <a:ext uri="{FF2B5EF4-FFF2-40B4-BE49-F238E27FC236}">
                  <a16:creationId xmlns:a16="http://schemas.microsoft.com/office/drawing/2014/main" id="{D88CD7BC-1408-42EC-972B-5641983AC9C1}"/>
                </a:ext>
              </a:extLst>
            </p:cNvPr>
            <p:cNvSpPr/>
            <p:nvPr/>
          </p:nvSpPr>
          <p:spPr>
            <a:xfrm flipH="1">
              <a:off x="3586821" y="3875827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矢印: 左 49">
              <a:extLst>
                <a:ext uri="{FF2B5EF4-FFF2-40B4-BE49-F238E27FC236}">
                  <a16:creationId xmlns:a16="http://schemas.microsoft.com/office/drawing/2014/main" id="{006B4D83-BB58-4EEF-A78E-8B6BD9B9DE1D}"/>
                </a:ext>
              </a:extLst>
            </p:cNvPr>
            <p:cNvSpPr/>
            <p:nvPr/>
          </p:nvSpPr>
          <p:spPr>
            <a:xfrm>
              <a:off x="1752992" y="388791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矢印: V 字型 50">
            <a:extLst>
              <a:ext uri="{FF2B5EF4-FFF2-40B4-BE49-F238E27FC236}">
                <a16:creationId xmlns:a16="http://schemas.microsoft.com/office/drawing/2014/main" id="{85965E7C-668B-4342-84FA-A592A612D210}"/>
              </a:ext>
            </a:extLst>
          </p:cNvPr>
          <p:cNvSpPr/>
          <p:nvPr/>
        </p:nvSpPr>
        <p:spPr>
          <a:xfrm>
            <a:off x="5036952" y="3010289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64A934D-1BAD-4B55-87A1-454FD4D516F6}"/>
              </a:ext>
            </a:extLst>
          </p:cNvPr>
          <p:cNvSpPr txBox="1"/>
          <p:nvPr/>
        </p:nvSpPr>
        <p:spPr>
          <a:xfrm>
            <a:off x="552254" y="335116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DD866D2-45A0-420C-9C54-70CAEE4CBB2E}"/>
              </a:ext>
            </a:extLst>
          </p:cNvPr>
          <p:cNvSpPr txBox="1"/>
          <p:nvPr/>
        </p:nvSpPr>
        <p:spPr>
          <a:xfrm>
            <a:off x="4936760" y="256815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963133F-8B73-4781-9D4E-9041FAD5C71E}"/>
              </a:ext>
            </a:extLst>
          </p:cNvPr>
          <p:cNvSpPr txBox="1"/>
          <p:nvPr/>
        </p:nvSpPr>
        <p:spPr>
          <a:xfrm>
            <a:off x="7967506" y="4472528"/>
            <a:ext cx="1143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376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D94A88-4233-4945-B5F5-755066D13D63}"/>
              </a:ext>
            </a:extLst>
          </p:cNvPr>
          <p:cNvSpPr/>
          <p:nvPr/>
        </p:nvSpPr>
        <p:spPr>
          <a:xfrm>
            <a:off x="5166786" y="645851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946036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9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A523F-7C5B-4146-AA3A-CE3A09DDC694}"/>
              </a:ext>
            </a:extLst>
          </p:cNvPr>
          <p:cNvSpPr/>
          <p:nvPr/>
        </p:nvSpPr>
        <p:spPr>
          <a:xfrm>
            <a:off x="892839" y="76348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7BE5E07-3C52-4FDC-8765-D82F920E2091}"/>
              </a:ext>
            </a:extLst>
          </p:cNvPr>
          <p:cNvSpPr txBox="1"/>
          <p:nvPr/>
        </p:nvSpPr>
        <p:spPr>
          <a:xfrm>
            <a:off x="6543057" y="15426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10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54" name="乗算記号 53">
            <a:extLst>
              <a:ext uri="{FF2B5EF4-FFF2-40B4-BE49-F238E27FC236}">
                <a16:creationId xmlns:a16="http://schemas.microsoft.com/office/drawing/2014/main" id="{7A6C712B-10E4-486D-8C08-81BD2D8D3BA7}"/>
              </a:ext>
            </a:extLst>
          </p:cNvPr>
          <p:cNvSpPr/>
          <p:nvPr/>
        </p:nvSpPr>
        <p:spPr>
          <a:xfrm>
            <a:off x="2713138" y="4354669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V 字型 54">
            <a:extLst>
              <a:ext uri="{FF2B5EF4-FFF2-40B4-BE49-F238E27FC236}">
                <a16:creationId xmlns:a16="http://schemas.microsoft.com/office/drawing/2014/main" id="{CB18827D-3182-4EC3-879A-FF2AE05489ED}"/>
              </a:ext>
            </a:extLst>
          </p:cNvPr>
          <p:cNvSpPr/>
          <p:nvPr/>
        </p:nvSpPr>
        <p:spPr>
          <a:xfrm>
            <a:off x="43567" y="2873919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E69A27-B5A6-43B7-BE19-1F0DAB9D881E}"/>
              </a:ext>
            </a:extLst>
          </p:cNvPr>
          <p:cNvSpPr txBox="1"/>
          <p:nvPr/>
        </p:nvSpPr>
        <p:spPr>
          <a:xfrm>
            <a:off x="461022" y="5662631"/>
            <a:ext cx="389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Although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real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are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marks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are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line.</a:t>
            </a:r>
            <a:endParaRPr kumimoji="1" lang="ja-JP" altLang="en-US" sz="2400" dirty="0"/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E18E3EEA-4F2D-4396-B6BA-8D4FDB38E8B1}"/>
              </a:ext>
            </a:extLst>
          </p:cNvPr>
          <p:cNvGrpSpPr/>
          <p:nvPr/>
        </p:nvGrpSpPr>
        <p:grpSpPr>
          <a:xfrm>
            <a:off x="828240" y="1123493"/>
            <a:ext cx="2476780" cy="3533313"/>
            <a:chOff x="1738857" y="1175181"/>
            <a:chExt cx="2476780" cy="3533313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68CAC8EC-DBCB-4C9B-82B9-FB0ECFA0422A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0DFAC17-2BF2-42F6-8E74-CB96BE49A12D}"/>
                </a:ext>
              </a:extLst>
            </p:cNvPr>
            <p:cNvSpPr/>
            <p:nvPr/>
          </p:nvSpPr>
          <p:spPr>
            <a:xfrm>
              <a:off x="1905408" y="1460902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879EFD5-A3CA-42D6-80BF-AB6D1434D93E}"/>
                </a:ext>
              </a:extLst>
            </p:cNvPr>
            <p:cNvSpPr/>
            <p:nvPr/>
          </p:nvSpPr>
          <p:spPr>
            <a:xfrm>
              <a:off x="1939158" y="366123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AB9D05C3-D632-45B8-BE28-1F26EDFE5B69}"/>
                </a:ext>
              </a:extLst>
            </p:cNvPr>
            <p:cNvSpPr/>
            <p:nvPr/>
          </p:nvSpPr>
          <p:spPr>
            <a:xfrm>
              <a:off x="3495994" y="147477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3950ED0-680C-48AB-8B40-4535811DD277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D327D17E-5FE0-4279-A36D-490F9F658F4A}"/>
                </a:ext>
              </a:extLst>
            </p:cNvPr>
            <p:cNvSpPr/>
            <p:nvPr/>
          </p:nvSpPr>
          <p:spPr>
            <a:xfrm>
              <a:off x="3498543" y="3661233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35DB8E8-5355-4BCD-BB2D-43AE10C8A288}"/>
                </a:ext>
              </a:extLst>
            </p:cNvPr>
            <p:cNvCxnSpPr/>
            <p:nvPr/>
          </p:nvCxnSpPr>
          <p:spPr>
            <a:xfrm>
              <a:off x="1767578" y="1895907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矢印: 左 64">
              <a:extLst>
                <a:ext uri="{FF2B5EF4-FFF2-40B4-BE49-F238E27FC236}">
                  <a16:creationId xmlns:a16="http://schemas.microsoft.com/office/drawing/2014/main" id="{4FA1470E-D5E9-475E-97F4-1B9538721BB9}"/>
                </a:ext>
              </a:extLst>
            </p:cNvPr>
            <p:cNvSpPr/>
            <p:nvPr/>
          </p:nvSpPr>
          <p:spPr>
            <a:xfrm>
              <a:off x="1738857" y="16762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矢印: 左 65">
              <a:extLst>
                <a:ext uri="{FF2B5EF4-FFF2-40B4-BE49-F238E27FC236}">
                  <a16:creationId xmlns:a16="http://schemas.microsoft.com/office/drawing/2014/main" id="{8771869C-6DB5-48ED-9C1E-B85DE8BA40CA}"/>
                </a:ext>
              </a:extLst>
            </p:cNvPr>
            <p:cNvSpPr/>
            <p:nvPr/>
          </p:nvSpPr>
          <p:spPr>
            <a:xfrm flipH="1">
              <a:off x="3617661" y="1693689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矢印: 左 66">
              <a:extLst>
                <a:ext uri="{FF2B5EF4-FFF2-40B4-BE49-F238E27FC236}">
                  <a16:creationId xmlns:a16="http://schemas.microsoft.com/office/drawing/2014/main" id="{1F859FF2-ED6C-437C-B847-5D817D34EC36}"/>
                </a:ext>
              </a:extLst>
            </p:cNvPr>
            <p:cNvSpPr/>
            <p:nvPr/>
          </p:nvSpPr>
          <p:spPr>
            <a:xfrm flipH="1">
              <a:off x="3586821" y="3875827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矢印: 左 67">
              <a:extLst>
                <a:ext uri="{FF2B5EF4-FFF2-40B4-BE49-F238E27FC236}">
                  <a16:creationId xmlns:a16="http://schemas.microsoft.com/office/drawing/2014/main" id="{D212A95D-6015-4E61-B48C-E1EB06D05231}"/>
                </a:ext>
              </a:extLst>
            </p:cNvPr>
            <p:cNvSpPr/>
            <p:nvPr/>
          </p:nvSpPr>
          <p:spPr>
            <a:xfrm>
              <a:off x="1752992" y="388791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F7974D-0EFD-405A-B625-46976C982361}"/>
              </a:ext>
            </a:extLst>
          </p:cNvPr>
          <p:cNvSpPr txBox="1"/>
          <p:nvPr/>
        </p:nvSpPr>
        <p:spPr>
          <a:xfrm>
            <a:off x="5204064" y="5776682"/>
            <a:ext cx="412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The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outmost edge 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line.</a:t>
            </a:r>
            <a:endParaRPr kumimoji="1" lang="ja-JP" altLang="en-US" sz="2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6697C05-C88B-4E7E-8AE1-6FC278DB1975}"/>
              </a:ext>
            </a:extLst>
          </p:cNvPr>
          <p:cNvSpPr txBox="1"/>
          <p:nvPr/>
        </p:nvSpPr>
        <p:spPr>
          <a:xfrm>
            <a:off x="344864" y="333873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7980196-AD93-48BC-9E06-A0869BB03F9A}"/>
              </a:ext>
            </a:extLst>
          </p:cNvPr>
          <p:cNvSpPr txBox="1"/>
          <p:nvPr/>
        </p:nvSpPr>
        <p:spPr>
          <a:xfrm>
            <a:off x="4729370" y="255572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E5F68F93-3A40-45DF-849E-D95337CEAA54}"/>
              </a:ext>
            </a:extLst>
          </p:cNvPr>
          <p:cNvGrpSpPr/>
          <p:nvPr/>
        </p:nvGrpSpPr>
        <p:grpSpPr>
          <a:xfrm rot="19618199">
            <a:off x="5827558" y="949316"/>
            <a:ext cx="2414727" cy="3533313"/>
            <a:chOff x="1767579" y="1175181"/>
            <a:chExt cx="2414727" cy="3533313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DD25EE03-DA65-4D12-93EA-A3E0696D673F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F3B284A-C3A5-4925-8C81-4417B31C37EB}"/>
                </a:ext>
              </a:extLst>
            </p:cNvPr>
            <p:cNvSpPr/>
            <p:nvPr/>
          </p:nvSpPr>
          <p:spPr>
            <a:xfrm>
              <a:off x="1905408" y="1460902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3BD0FA2F-D9C5-4805-A45E-82E05C7ABF0F}"/>
                </a:ext>
              </a:extLst>
            </p:cNvPr>
            <p:cNvSpPr/>
            <p:nvPr/>
          </p:nvSpPr>
          <p:spPr>
            <a:xfrm>
              <a:off x="1939158" y="366123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7841680F-8051-4387-B10D-1786EC85F392}"/>
                </a:ext>
              </a:extLst>
            </p:cNvPr>
            <p:cNvSpPr/>
            <p:nvPr/>
          </p:nvSpPr>
          <p:spPr>
            <a:xfrm>
              <a:off x="3495994" y="147477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7C5B4938-6F06-4E45-8FBB-08077C19F877}"/>
                </a:ext>
              </a:extLst>
            </p:cNvPr>
            <p:cNvSpPr/>
            <p:nvPr/>
          </p:nvSpPr>
          <p:spPr>
            <a:xfrm>
              <a:off x="3498543" y="3661233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D861E-C854-40A3-9CA2-37CA4727DC98}"/>
              </a:ext>
            </a:extLst>
          </p:cNvPr>
          <p:cNvSpPr txBox="1"/>
          <p:nvPr/>
        </p:nvSpPr>
        <p:spPr>
          <a:xfrm>
            <a:off x="6179456" y="2000710"/>
            <a:ext cx="2673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rgbClr val="FF0000"/>
                </a:solidFill>
              </a:rPr>
              <a:t>No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marked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car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46" name="乗算記号 45">
            <a:extLst>
              <a:ext uri="{FF2B5EF4-FFF2-40B4-BE49-F238E27FC236}">
                <a16:creationId xmlns:a16="http://schemas.microsoft.com/office/drawing/2014/main" id="{473E0EF5-E7F0-4538-A19F-890E0F35AF16}"/>
              </a:ext>
            </a:extLst>
          </p:cNvPr>
          <p:cNvSpPr/>
          <p:nvPr/>
        </p:nvSpPr>
        <p:spPr>
          <a:xfrm>
            <a:off x="7138580" y="4373261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矢印: V 字型 46">
            <a:extLst>
              <a:ext uri="{FF2B5EF4-FFF2-40B4-BE49-F238E27FC236}">
                <a16:creationId xmlns:a16="http://schemas.microsoft.com/office/drawing/2014/main" id="{AD68BF45-BCFF-4B89-A136-82556E74641C}"/>
              </a:ext>
            </a:extLst>
          </p:cNvPr>
          <p:cNvSpPr/>
          <p:nvPr/>
        </p:nvSpPr>
        <p:spPr>
          <a:xfrm>
            <a:off x="4386770" y="1561719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E72F8C9-31EC-4FE3-9503-B33D60DC35E8}"/>
              </a:ext>
            </a:extLst>
          </p:cNvPr>
          <p:cNvSpPr txBox="1"/>
          <p:nvPr/>
        </p:nvSpPr>
        <p:spPr>
          <a:xfrm>
            <a:off x="3095550" y="4067676"/>
            <a:ext cx="170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CA09C89-A9E8-4A90-AAD1-09D73264CC7A}"/>
              </a:ext>
            </a:extLst>
          </p:cNvPr>
          <p:cNvSpPr txBox="1"/>
          <p:nvPr/>
        </p:nvSpPr>
        <p:spPr>
          <a:xfrm>
            <a:off x="5663935" y="5196403"/>
            <a:ext cx="170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7319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946036" y="15426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11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A523F-7C5B-4146-AA3A-CE3A09DDC694}"/>
              </a:ext>
            </a:extLst>
          </p:cNvPr>
          <p:cNvSpPr/>
          <p:nvPr/>
        </p:nvSpPr>
        <p:spPr>
          <a:xfrm>
            <a:off x="892839" y="76348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乗算記号 53">
            <a:extLst>
              <a:ext uri="{FF2B5EF4-FFF2-40B4-BE49-F238E27FC236}">
                <a16:creationId xmlns:a16="http://schemas.microsoft.com/office/drawing/2014/main" id="{7A6C712B-10E4-486D-8C08-81BD2D8D3BA7}"/>
              </a:ext>
            </a:extLst>
          </p:cNvPr>
          <p:cNvSpPr/>
          <p:nvPr/>
        </p:nvSpPr>
        <p:spPr>
          <a:xfrm>
            <a:off x="3349079" y="3913113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V 字型 54">
            <a:extLst>
              <a:ext uri="{FF2B5EF4-FFF2-40B4-BE49-F238E27FC236}">
                <a16:creationId xmlns:a16="http://schemas.microsoft.com/office/drawing/2014/main" id="{CB18827D-3182-4EC3-879A-FF2AE05489ED}"/>
              </a:ext>
            </a:extLst>
          </p:cNvPr>
          <p:cNvSpPr/>
          <p:nvPr/>
        </p:nvSpPr>
        <p:spPr>
          <a:xfrm>
            <a:off x="-826" y="3326680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F7974D-0EFD-405A-B625-46976C982361}"/>
              </a:ext>
            </a:extLst>
          </p:cNvPr>
          <p:cNvSpPr txBox="1"/>
          <p:nvPr/>
        </p:nvSpPr>
        <p:spPr>
          <a:xfrm>
            <a:off x="447440" y="5477798"/>
            <a:ext cx="5518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The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outmost edge 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line.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Even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front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side,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the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outmost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edge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will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be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used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for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judgement.</a:t>
            </a:r>
            <a:endParaRPr kumimoji="1" lang="ja-JP" altLang="en-US" sz="2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6697C05-C88B-4E7E-8AE1-6FC278DB1975}"/>
              </a:ext>
            </a:extLst>
          </p:cNvPr>
          <p:cNvSpPr txBox="1"/>
          <p:nvPr/>
        </p:nvSpPr>
        <p:spPr>
          <a:xfrm>
            <a:off x="344864" y="333873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57221E5F-B830-422D-B507-3EA5BC546C3F}"/>
              </a:ext>
            </a:extLst>
          </p:cNvPr>
          <p:cNvGrpSpPr/>
          <p:nvPr/>
        </p:nvGrpSpPr>
        <p:grpSpPr>
          <a:xfrm rot="2136711">
            <a:off x="820508" y="1211699"/>
            <a:ext cx="3525766" cy="3533313"/>
            <a:chOff x="1206954" y="1175181"/>
            <a:chExt cx="3525766" cy="3533313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B5B84658-B405-4FC2-A081-984937709B44}"/>
                </a:ext>
              </a:extLst>
            </p:cNvPr>
            <p:cNvSpPr/>
            <p:nvPr/>
          </p:nvSpPr>
          <p:spPr>
            <a:xfrm>
              <a:off x="1206954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A5F27B0-1DAC-4DBB-826E-7C9FFCD3485A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DBAC9D3E-9AE2-4FA1-88A8-635735C09D08}"/>
                </a:ext>
              </a:extLst>
            </p:cNvPr>
            <p:cNvSpPr/>
            <p:nvPr/>
          </p:nvSpPr>
          <p:spPr>
            <a:xfrm>
              <a:off x="2735245" y="363873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30ACE5EA-2300-484A-B5D1-416871528E4E}"/>
                </a:ext>
              </a:extLst>
            </p:cNvPr>
            <p:cNvSpPr/>
            <p:nvPr/>
          </p:nvSpPr>
          <p:spPr>
            <a:xfrm>
              <a:off x="4182305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A79FFE09-4CB3-4C22-97EA-178CC86461F5}"/>
                </a:ext>
              </a:extLst>
            </p:cNvPr>
            <p:cNvSpPr/>
            <p:nvPr/>
          </p:nvSpPr>
          <p:spPr>
            <a:xfrm rot="1604492">
              <a:off x="2792546" y="3652164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758E729A-3DA7-4E25-B4CD-2214FC0DFE6F}"/>
                </a:ext>
              </a:extLst>
            </p:cNvPr>
            <p:cNvSpPr/>
            <p:nvPr/>
          </p:nvSpPr>
          <p:spPr>
            <a:xfrm rot="19965633">
              <a:off x="2677439" y="3668936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D861E-C854-40A3-9CA2-37CA4727DC98}"/>
              </a:ext>
            </a:extLst>
          </p:cNvPr>
          <p:cNvSpPr txBox="1"/>
          <p:nvPr/>
        </p:nvSpPr>
        <p:spPr>
          <a:xfrm>
            <a:off x="1246742" y="2260152"/>
            <a:ext cx="2673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rgbClr val="FF0000"/>
                </a:solidFill>
              </a:rPr>
              <a:t>No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marked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car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E5EBF4E-075B-4997-9187-CC13F246DD11}"/>
              </a:ext>
            </a:extLst>
          </p:cNvPr>
          <p:cNvSpPr txBox="1"/>
          <p:nvPr/>
        </p:nvSpPr>
        <p:spPr>
          <a:xfrm>
            <a:off x="3840949" y="3681845"/>
            <a:ext cx="170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946036" y="15426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12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A523F-7C5B-4146-AA3A-CE3A09DDC694}"/>
              </a:ext>
            </a:extLst>
          </p:cNvPr>
          <p:cNvSpPr/>
          <p:nvPr/>
        </p:nvSpPr>
        <p:spPr>
          <a:xfrm>
            <a:off x="3600529" y="870012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V 字型 54">
            <a:extLst>
              <a:ext uri="{FF2B5EF4-FFF2-40B4-BE49-F238E27FC236}">
                <a16:creationId xmlns:a16="http://schemas.microsoft.com/office/drawing/2014/main" id="{CB18827D-3182-4EC3-879A-FF2AE05489ED}"/>
              </a:ext>
            </a:extLst>
          </p:cNvPr>
          <p:cNvSpPr/>
          <p:nvPr/>
        </p:nvSpPr>
        <p:spPr>
          <a:xfrm rot="1583882">
            <a:off x="2617389" y="3182361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F7974D-0EFD-405A-B625-46976C982361}"/>
              </a:ext>
            </a:extLst>
          </p:cNvPr>
          <p:cNvSpPr txBox="1"/>
          <p:nvPr/>
        </p:nvSpPr>
        <p:spPr>
          <a:xfrm>
            <a:off x="319972" y="3781344"/>
            <a:ext cx="2659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Pole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traffic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light</a:t>
            </a:r>
            <a:r>
              <a:rPr kumimoji="1" lang="ja-JP" altLang="en-US" sz="2400" dirty="0"/>
              <a:t> </a:t>
            </a: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ABBD598A-CE49-48BD-9989-048F3EBC5114}"/>
              </a:ext>
            </a:extLst>
          </p:cNvPr>
          <p:cNvGrpSpPr/>
          <p:nvPr/>
        </p:nvGrpSpPr>
        <p:grpSpPr>
          <a:xfrm rot="1765910">
            <a:off x="4094623" y="1112969"/>
            <a:ext cx="2476780" cy="3533313"/>
            <a:chOff x="1738857" y="1175181"/>
            <a:chExt cx="2476780" cy="3533313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C0D69671-FAE1-4B05-8BD1-B45470C191FE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0C4521C7-5C3D-4107-9E21-91F0D443247B}"/>
                </a:ext>
              </a:extLst>
            </p:cNvPr>
            <p:cNvSpPr/>
            <p:nvPr/>
          </p:nvSpPr>
          <p:spPr>
            <a:xfrm>
              <a:off x="1905408" y="1460902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50C04A86-9C98-4F7D-B44D-FACDA3E3B1AF}"/>
                </a:ext>
              </a:extLst>
            </p:cNvPr>
            <p:cNvSpPr/>
            <p:nvPr/>
          </p:nvSpPr>
          <p:spPr>
            <a:xfrm>
              <a:off x="1939158" y="366123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11F4B481-FDCF-4635-8398-94D2CE1D9B53}"/>
                </a:ext>
              </a:extLst>
            </p:cNvPr>
            <p:cNvSpPr/>
            <p:nvPr/>
          </p:nvSpPr>
          <p:spPr>
            <a:xfrm>
              <a:off x="3495994" y="147477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3D66C1E7-895E-417C-828F-53E62E0C34DA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750748C0-22A9-4E61-B68C-AC3DF3750506}"/>
                </a:ext>
              </a:extLst>
            </p:cNvPr>
            <p:cNvSpPr/>
            <p:nvPr/>
          </p:nvSpPr>
          <p:spPr>
            <a:xfrm>
              <a:off x="3498543" y="3661233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5D90D35-8BCD-4AC9-902C-80F19350D741}"/>
                </a:ext>
              </a:extLst>
            </p:cNvPr>
            <p:cNvCxnSpPr/>
            <p:nvPr/>
          </p:nvCxnSpPr>
          <p:spPr>
            <a:xfrm>
              <a:off x="1767578" y="1895907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矢印: 左 45">
              <a:extLst>
                <a:ext uri="{FF2B5EF4-FFF2-40B4-BE49-F238E27FC236}">
                  <a16:creationId xmlns:a16="http://schemas.microsoft.com/office/drawing/2014/main" id="{41706775-8CBD-45C9-9104-3AB74621F2D2}"/>
                </a:ext>
              </a:extLst>
            </p:cNvPr>
            <p:cNvSpPr/>
            <p:nvPr/>
          </p:nvSpPr>
          <p:spPr>
            <a:xfrm>
              <a:off x="1738857" y="16762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矢印: 左 46">
              <a:extLst>
                <a:ext uri="{FF2B5EF4-FFF2-40B4-BE49-F238E27FC236}">
                  <a16:creationId xmlns:a16="http://schemas.microsoft.com/office/drawing/2014/main" id="{5803DACD-2EC5-4668-ACF4-5D9B317709FB}"/>
                </a:ext>
              </a:extLst>
            </p:cNvPr>
            <p:cNvSpPr/>
            <p:nvPr/>
          </p:nvSpPr>
          <p:spPr>
            <a:xfrm flipH="1">
              <a:off x="3617661" y="1693689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矢印: 左 47">
              <a:extLst>
                <a:ext uri="{FF2B5EF4-FFF2-40B4-BE49-F238E27FC236}">
                  <a16:creationId xmlns:a16="http://schemas.microsoft.com/office/drawing/2014/main" id="{D88CD7BC-1408-42EC-972B-5641983AC9C1}"/>
                </a:ext>
              </a:extLst>
            </p:cNvPr>
            <p:cNvSpPr/>
            <p:nvPr/>
          </p:nvSpPr>
          <p:spPr>
            <a:xfrm flipH="1">
              <a:off x="3586821" y="3875827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矢印: 左 49">
              <a:extLst>
                <a:ext uri="{FF2B5EF4-FFF2-40B4-BE49-F238E27FC236}">
                  <a16:creationId xmlns:a16="http://schemas.microsoft.com/office/drawing/2014/main" id="{006B4D83-BB58-4EEF-A78E-8B6BD9B9DE1D}"/>
                </a:ext>
              </a:extLst>
            </p:cNvPr>
            <p:cNvSpPr/>
            <p:nvPr/>
          </p:nvSpPr>
          <p:spPr>
            <a:xfrm>
              <a:off x="1752992" y="388791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64A934D-1BAD-4B55-87A1-454FD4D516F6}"/>
              </a:ext>
            </a:extLst>
          </p:cNvPr>
          <p:cNvSpPr txBox="1"/>
          <p:nvPr/>
        </p:nvSpPr>
        <p:spPr>
          <a:xfrm>
            <a:off x="2523521" y="973507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32C3874-7072-4431-945C-ED44646B65D9}"/>
              </a:ext>
            </a:extLst>
          </p:cNvPr>
          <p:cNvSpPr/>
          <p:nvPr/>
        </p:nvSpPr>
        <p:spPr>
          <a:xfrm>
            <a:off x="2726799" y="3799462"/>
            <a:ext cx="818530" cy="7662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FBEFC7B-FD9F-48ED-B406-339CA7E606A1}"/>
              </a:ext>
            </a:extLst>
          </p:cNvPr>
          <p:cNvSpPr txBox="1"/>
          <p:nvPr/>
        </p:nvSpPr>
        <p:spPr>
          <a:xfrm>
            <a:off x="319973" y="5467857"/>
            <a:ext cx="857545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dirty="0"/>
              <a:t>Even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any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not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any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component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your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car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hits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traffic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light,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its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pole,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or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its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mounter,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unfortunately,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the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situation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will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be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judged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out.</a:t>
            </a:r>
            <a:r>
              <a:rPr kumimoji="1" lang="ja-JP" altLang="en-US" sz="2400" dirty="0"/>
              <a:t> </a:t>
            </a:r>
          </a:p>
        </p:txBody>
      </p:sp>
      <p:sp>
        <p:nvSpPr>
          <p:cNvPr id="53" name="乗算記号 52">
            <a:extLst>
              <a:ext uri="{FF2B5EF4-FFF2-40B4-BE49-F238E27FC236}">
                <a16:creationId xmlns:a16="http://schemas.microsoft.com/office/drawing/2014/main" id="{CC99C164-7156-4126-B6DD-E89499E86A6C}"/>
              </a:ext>
            </a:extLst>
          </p:cNvPr>
          <p:cNvSpPr/>
          <p:nvPr/>
        </p:nvSpPr>
        <p:spPr>
          <a:xfrm>
            <a:off x="6140787" y="3757502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3B71F84A-DBC4-452C-B2EE-1220B9AB27E8}"/>
              </a:ext>
            </a:extLst>
          </p:cNvPr>
          <p:cNvSpPr txBox="1"/>
          <p:nvPr/>
        </p:nvSpPr>
        <p:spPr>
          <a:xfrm>
            <a:off x="6659114" y="3440250"/>
            <a:ext cx="170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2DE3EB-BCB9-4718-B204-FE79BBD140F7}"/>
              </a:ext>
            </a:extLst>
          </p:cNvPr>
          <p:cNvSpPr txBox="1"/>
          <p:nvPr/>
        </p:nvSpPr>
        <p:spPr>
          <a:xfrm>
            <a:off x="1457144" y="3124486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>
                <a:solidFill>
                  <a:srgbClr val="FF0000"/>
                </a:solidFill>
              </a:rPr>
              <a:t>Hit!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爆発: 8 pt 4">
            <a:extLst>
              <a:ext uri="{FF2B5EF4-FFF2-40B4-BE49-F238E27FC236}">
                <a16:creationId xmlns:a16="http://schemas.microsoft.com/office/drawing/2014/main" id="{7D95BE2C-FAFA-4C9E-814A-5BCFB405E5C8}"/>
              </a:ext>
            </a:extLst>
          </p:cNvPr>
          <p:cNvSpPr/>
          <p:nvPr/>
        </p:nvSpPr>
        <p:spPr>
          <a:xfrm>
            <a:off x="3194590" y="3669961"/>
            <a:ext cx="678617" cy="663809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D57AE0-2E42-48D4-9DB4-4D88352A013A}"/>
              </a:ext>
            </a:extLst>
          </p:cNvPr>
          <p:cNvSpPr/>
          <p:nvPr/>
        </p:nvSpPr>
        <p:spPr>
          <a:xfrm>
            <a:off x="1837678" y="3762335"/>
            <a:ext cx="1670562" cy="160139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C1989B-6AAB-4716-932D-4170931C6EAB}"/>
              </a:ext>
            </a:extLst>
          </p:cNvPr>
          <p:cNvSpPr txBox="1"/>
          <p:nvPr/>
        </p:nvSpPr>
        <p:spPr>
          <a:xfrm>
            <a:off x="3450774" y="-17542"/>
            <a:ext cx="3105081" cy="52322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800" dirty="0"/>
              <a:t>Traffic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light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accident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1981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FB9E79-3352-473A-AC33-48174077F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7" y="0"/>
            <a:ext cx="4714043" cy="1325563"/>
          </a:xfrm>
        </p:spPr>
        <p:txBody>
          <a:bodyPr/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order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4FABA0-7128-411F-953E-995D1D80F141}"/>
              </a:ext>
            </a:extLst>
          </p:cNvPr>
          <p:cNvSpPr txBox="1"/>
          <p:nvPr/>
        </p:nvSpPr>
        <p:spPr>
          <a:xfrm>
            <a:off x="468851" y="1164128"/>
            <a:ext cx="83200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If</a:t>
            </a:r>
            <a:r>
              <a:rPr kumimoji="1" lang="ja-JP" altLang="en-US" dirty="0"/>
              <a:t> </a:t>
            </a:r>
            <a:r>
              <a:rPr kumimoji="1" lang="en-US" altLang="ja-JP" dirty="0"/>
              <a:t>one</a:t>
            </a:r>
            <a:r>
              <a:rPr kumimoji="1" lang="ja-JP" altLang="en-US" dirty="0"/>
              <a:t> </a:t>
            </a:r>
            <a:r>
              <a:rPr kumimoji="1" lang="en-US" altLang="ja-JP" dirty="0"/>
              <a:t>or</a:t>
            </a:r>
            <a:r>
              <a:rPr kumimoji="1" lang="ja-JP" altLang="en-US" dirty="0"/>
              <a:t> </a:t>
            </a:r>
            <a:r>
              <a:rPr kumimoji="1" lang="en-US" altLang="ja-JP" dirty="0"/>
              <a:t>more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wheels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your</a:t>
            </a:r>
            <a:r>
              <a:rPr kumimoji="1" lang="ja-JP" altLang="en-US" dirty="0"/>
              <a:t> </a:t>
            </a:r>
            <a:r>
              <a:rPr kumimoji="1" lang="en-US" altLang="ja-JP" dirty="0"/>
              <a:t>car</a:t>
            </a:r>
            <a:r>
              <a:rPr kumimoji="1" lang="ja-JP" altLang="en-US" dirty="0"/>
              <a:t> </a:t>
            </a:r>
            <a:r>
              <a:rPr kumimoji="1" lang="en-US" altLang="ja-JP" dirty="0"/>
              <a:t>cannot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seen</a:t>
            </a:r>
            <a:r>
              <a:rPr kumimoji="1" lang="ja-JP" altLang="en-US" dirty="0"/>
              <a:t> </a:t>
            </a:r>
            <a:r>
              <a:rPr kumimoji="1" lang="en-US" altLang="ja-JP" dirty="0"/>
              <a:t>from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top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chassis,</a:t>
            </a:r>
            <a:r>
              <a:rPr kumimoji="1" lang="ja-JP" altLang="en-US" dirty="0"/>
              <a:t> </a:t>
            </a:r>
            <a:r>
              <a:rPr kumimoji="1" lang="en-US" altLang="ja-JP" dirty="0"/>
              <a:t>would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</a:t>
            </a:r>
            <a:r>
              <a:rPr kumimoji="1" lang="ja-JP" altLang="en-US" dirty="0"/>
              <a:t> </a:t>
            </a:r>
            <a:r>
              <a:rPr kumimoji="1" lang="en-US" altLang="ja-JP" dirty="0"/>
              <a:t>put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marks,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stickers,</a:t>
            </a:r>
            <a:r>
              <a:rPr kumimoji="1" lang="ja-JP" altLang="en-US" dirty="0"/>
              <a:t> </a:t>
            </a:r>
            <a:r>
              <a:rPr kumimoji="1" lang="en-US" altLang="ja-JP" dirty="0"/>
              <a:t>or</a:t>
            </a:r>
            <a:r>
              <a:rPr kumimoji="1" lang="ja-JP" altLang="en-US" dirty="0"/>
              <a:t> </a:t>
            </a:r>
            <a:r>
              <a:rPr kumimoji="1" lang="en-US" altLang="ja-JP" dirty="0"/>
              <a:t>something</a:t>
            </a:r>
            <a:r>
              <a:rPr kumimoji="1" lang="ja-JP" altLang="en-US" dirty="0"/>
              <a:t> </a:t>
            </a:r>
            <a:r>
              <a:rPr kumimoji="1" lang="en-US" altLang="ja-JP" dirty="0"/>
              <a:t>like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that</a:t>
            </a:r>
            <a:r>
              <a:rPr kumimoji="1" lang="ja-JP" altLang="en-US" dirty="0"/>
              <a:t> </a:t>
            </a:r>
            <a:r>
              <a:rPr kumimoji="1" lang="en-US" altLang="ja-JP" dirty="0"/>
              <a:t>at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top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your</a:t>
            </a:r>
            <a:r>
              <a:rPr kumimoji="1" lang="ja-JP" altLang="en-US" dirty="0"/>
              <a:t> </a:t>
            </a:r>
            <a:r>
              <a:rPr kumimoji="1" lang="en-US" altLang="ja-JP" dirty="0"/>
              <a:t>car’s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r>
              <a:rPr kumimoji="1" lang="ja-JP" altLang="en-US" dirty="0"/>
              <a:t> </a:t>
            </a:r>
            <a:r>
              <a:rPr kumimoji="1" lang="en-US" altLang="ja-JP" dirty="0"/>
              <a:t>in</a:t>
            </a:r>
            <a:r>
              <a:rPr kumimoji="1" lang="ja-JP" altLang="en-US" dirty="0"/>
              <a:t> </a:t>
            </a:r>
            <a:r>
              <a:rPr kumimoji="1" lang="en-US" altLang="ja-JP" dirty="0"/>
              <a:t>order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that</a:t>
            </a:r>
            <a:r>
              <a:rPr kumimoji="1" lang="ja-JP" altLang="en-US" dirty="0"/>
              <a:t> </a:t>
            </a:r>
            <a:r>
              <a:rPr kumimoji="1" lang="en-US" altLang="ja-JP" dirty="0"/>
              <a:t>referees</a:t>
            </a:r>
            <a:r>
              <a:rPr kumimoji="1" lang="ja-JP" altLang="en-US" dirty="0"/>
              <a:t> </a:t>
            </a:r>
            <a:r>
              <a:rPr kumimoji="1" lang="en-US" altLang="ja-JP" dirty="0"/>
              <a:t>can</a:t>
            </a:r>
            <a:r>
              <a:rPr kumimoji="1" lang="ja-JP" altLang="en-US" dirty="0"/>
              <a:t> </a:t>
            </a:r>
            <a:r>
              <a:rPr kumimoji="1" lang="en-US" altLang="ja-JP" dirty="0"/>
              <a:t>understand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positions.</a:t>
            </a:r>
            <a:r>
              <a:rPr kumimoji="1" lang="ja-JP" altLang="en-US" dirty="0"/>
              <a:t> </a:t>
            </a:r>
            <a:r>
              <a:rPr kumimoji="1" lang="en-US" altLang="ja-JP" dirty="0"/>
              <a:t>Even</a:t>
            </a:r>
            <a:r>
              <a:rPr kumimoji="1" lang="ja-JP" altLang="en-US" dirty="0"/>
              <a:t> </a:t>
            </a:r>
            <a:r>
              <a:rPr kumimoji="1" lang="en-US" altLang="ja-JP" dirty="0"/>
              <a:t>if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your</a:t>
            </a:r>
            <a:r>
              <a:rPr kumimoji="1" lang="ja-JP" altLang="en-US" dirty="0"/>
              <a:t> </a:t>
            </a:r>
            <a:r>
              <a:rPr kumimoji="1" lang="en-US" altLang="ja-JP" dirty="0"/>
              <a:t>car</a:t>
            </a:r>
            <a:r>
              <a:rPr kumimoji="1" lang="ja-JP" altLang="en-US" dirty="0"/>
              <a:t> </a:t>
            </a:r>
            <a:r>
              <a:rPr kumimoji="1" lang="en-US" altLang="ja-JP" dirty="0"/>
              <a:t>has</a:t>
            </a:r>
            <a:r>
              <a:rPr kumimoji="1" lang="ja-JP" altLang="en-US" dirty="0"/>
              <a:t> </a:t>
            </a:r>
            <a:r>
              <a:rPr kumimoji="1" lang="en-US" altLang="ja-JP" dirty="0"/>
              <a:t>transparent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chassis,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transparent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r>
              <a:rPr kumimoji="1" lang="ja-JP" altLang="en-US" dirty="0"/>
              <a:t> </a:t>
            </a:r>
            <a:r>
              <a:rPr kumimoji="1" lang="en-US" altLang="ja-JP" dirty="0"/>
              <a:t>is</a:t>
            </a:r>
            <a:r>
              <a:rPr kumimoji="1" lang="ja-JP" altLang="en-US" dirty="0"/>
              <a:t> </a:t>
            </a:r>
            <a:r>
              <a:rPr kumimoji="1" lang="en-US" altLang="ja-JP" dirty="0"/>
              <a:t>not</a:t>
            </a:r>
            <a:r>
              <a:rPr kumimoji="1" lang="ja-JP" altLang="en-US" dirty="0"/>
              <a:t> </a:t>
            </a:r>
            <a:r>
              <a:rPr kumimoji="1" lang="en-US" altLang="ja-JP" dirty="0"/>
              <a:t>considered</a:t>
            </a:r>
            <a:r>
              <a:rPr kumimoji="1" lang="ja-JP" altLang="en-US" dirty="0"/>
              <a:t> </a:t>
            </a:r>
            <a:r>
              <a:rPr kumimoji="1" lang="en-US" altLang="ja-JP" dirty="0"/>
              <a:t>as</a:t>
            </a:r>
            <a:r>
              <a:rPr kumimoji="1" lang="ja-JP" altLang="en-US" dirty="0"/>
              <a:t> </a:t>
            </a:r>
            <a:r>
              <a:rPr kumimoji="1" lang="en-US" altLang="ja-JP" dirty="0"/>
              <a:t>visible.</a:t>
            </a:r>
            <a:r>
              <a:rPr kumimoji="1" lang="ja-JP" altLang="en-US" dirty="0"/>
              <a:t> 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>
                <a:solidFill>
                  <a:srgbClr val="FF0000"/>
                </a:solidFill>
              </a:rPr>
              <a:t>Otherwise,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referees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will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judge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whether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your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car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runs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off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or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not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by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the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outmost edge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of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any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component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on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your</a:t>
            </a:r>
            <a:r>
              <a:rPr kumimoji="1" lang="ja-JP" altLang="en-US" dirty="0">
                <a:solidFill>
                  <a:srgbClr val="FF0000"/>
                </a:solidFill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</a:rPr>
              <a:t>car.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97EE5FA-3EC4-4B08-AB6C-16E4577DA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52" y="4197582"/>
            <a:ext cx="3835154" cy="193933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1AEFDF77-6CC4-4678-8EEC-D856A278D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523" y="3971853"/>
            <a:ext cx="3240625" cy="2165059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47FBF2C-0A9B-4538-82E3-CB5197B4D3A8}"/>
              </a:ext>
            </a:extLst>
          </p:cNvPr>
          <p:cNvSpPr txBox="1"/>
          <p:nvPr/>
        </p:nvSpPr>
        <p:spPr>
          <a:xfrm>
            <a:off x="399495" y="3808520"/>
            <a:ext cx="114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Example</a:t>
            </a:r>
            <a:r>
              <a:rPr kumimoji="1" lang="ja-JP" altLang="en-US" dirty="0"/>
              <a:t> 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C700B9A-4B69-4C09-BB94-13164BA34507}"/>
              </a:ext>
            </a:extLst>
          </p:cNvPr>
          <p:cNvSpPr txBox="1"/>
          <p:nvPr/>
        </p:nvSpPr>
        <p:spPr>
          <a:xfrm>
            <a:off x="5354715" y="3711112"/>
            <a:ext cx="114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Example</a:t>
            </a:r>
            <a:r>
              <a:rPr kumimoji="1" lang="ja-JP" altLang="en-US" dirty="0"/>
              <a:t> 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731E927-4C28-498E-A1DF-5146BC45B62D}"/>
              </a:ext>
            </a:extLst>
          </p:cNvPr>
          <p:cNvSpPr txBox="1"/>
          <p:nvPr/>
        </p:nvSpPr>
        <p:spPr>
          <a:xfrm>
            <a:off x="894150" y="6134121"/>
            <a:ext cx="359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Rear 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cannot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seen</a:t>
            </a:r>
            <a:r>
              <a:rPr kumimoji="1" lang="ja-JP" altLang="en-US" dirty="0"/>
              <a:t> </a:t>
            </a:r>
            <a:r>
              <a:rPr kumimoji="1" lang="en-US" altLang="ja-JP" dirty="0"/>
              <a:t>from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outside.</a:t>
            </a:r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2824E3C-D697-46E0-B5C3-10A40C5CA15D}"/>
              </a:ext>
            </a:extLst>
          </p:cNvPr>
          <p:cNvSpPr txBox="1"/>
          <p:nvPr/>
        </p:nvSpPr>
        <p:spPr>
          <a:xfrm>
            <a:off x="5532179" y="6136912"/>
            <a:ext cx="3514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All wheels</a:t>
            </a:r>
            <a:r>
              <a:rPr kumimoji="1" lang="ja-JP" altLang="en-US" dirty="0"/>
              <a:t> </a:t>
            </a:r>
            <a:r>
              <a:rPr kumimoji="1" lang="en-US" altLang="ja-JP" dirty="0"/>
              <a:t>cannot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seen</a:t>
            </a:r>
            <a:r>
              <a:rPr kumimoji="1" lang="ja-JP" altLang="en-US" dirty="0"/>
              <a:t> </a:t>
            </a:r>
            <a:r>
              <a:rPr kumimoji="1" lang="en-US" altLang="ja-JP" dirty="0"/>
              <a:t>from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outside.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726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楕円 37">
            <a:extLst>
              <a:ext uri="{FF2B5EF4-FFF2-40B4-BE49-F238E27FC236}">
                <a16:creationId xmlns:a16="http://schemas.microsoft.com/office/drawing/2014/main" id="{E2B61298-B7DB-400C-BF8A-8093658543D1}"/>
              </a:ext>
            </a:extLst>
          </p:cNvPr>
          <p:cNvSpPr/>
          <p:nvPr/>
        </p:nvSpPr>
        <p:spPr>
          <a:xfrm>
            <a:off x="6116715" y="3819574"/>
            <a:ext cx="588186" cy="53519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23656" y="28398"/>
            <a:ext cx="735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1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r>
              <a:rPr kumimoji="1" lang="ja-JP" altLang="en-US" dirty="0"/>
              <a:t> </a:t>
            </a:r>
            <a:r>
              <a:rPr kumimoji="1" lang="en-US" altLang="ja-JP" dirty="0"/>
              <a:t>One</a:t>
            </a:r>
            <a:r>
              <a:rPr kumimoji="1" lang="ja-JP" altLang="en-US" dirty="0"/>
              <a:t> </a:t>
            </a:r>
            <a:r>
              <a:rPr kumimoji="1" lang="en-US" altLang="ja-JP" dirty="0"/>
              <a:t>or</a:t>
            </a:r>
            <a:r>
              <a:rPr kumimoji="1" lang="ja-JP" altLang="en-US" dirty="0"/>
              <a:t> </a:t>
            </a:r>
            <a:r>
              <a:rPr kumimoji="1" lang="en-US" altLang="ja-JP" dirty="0"/>
              <a:t>more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wheels</a:t>
            </a:r>
            <a:r>
              <a:rPr kumimoji="1" lang="ja-JP" altLang="en-US" dirty="0"/>
              <a:t> </a:t>
            </a:r>
            <a:r>
              <a:rPr kumimoji="1" lang="en-US" altLang="ja-JP" dirty="0"/>
              <a:t>are</a:t>
            </a:r>
            <a:r>
              <a:rPr kumimoji="1" lang="ja-JP" altLang="en-US" dirty="0"/>
              <a:t> </a:t>
            </a:r>
            <a:r>
              <a:rPr kumimoji="1" lang="en-US" altLang="ja-JP" dirty="0"/>
              <a:t>implemented</a:t>
            </a:r>
            <a:r>
              <a:rPr kumimoji="1" lang="ja-JP" altLang="en-US" dirty="0"/>
              <a:t> </a:t>
            </a:r>
            <a:r>
              <a:rPr kumimoji="1" lang="en-US" altLang="ja-JP" dirty="0"/>
              <a:t>inside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 as</a:t>
            </a:r>
            <a:r>
              <a:rPr kumimoji="1" lang="ja-JP" altLang="en-US" dirty="0"/>
              <a:t> </a:t>
            </a:r>
            <a:r>
              <a:rPr kumimoji="1" lang="en-US" altLang="ja-JP" dirty="0"/>
              <a:t>blind.</a:t>
            </a:r>
            <a:r>
              <a:rPr kumimoji="1" lang="ja-JP" altLang="en-US" dirty="0"/>
              <a:t> 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BC474B0-4C64-423D-8A60-1D8A2CBE3DDA}"/>
              </a:ext>
            </a:extLst>
          </p:cNvPr>
          <p:cNvSpPr/>
          <p:nvPr/>
        </p:nvSpPr>
        <p:spPr>
          <a:xfrm>
            <a:off x="1206954" y="1477021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1F95AC-00C1-4DEC-9C04-5E136C960EF9}"/>
              </a:ext>
            </a:extLst>
          </p:cNvPr>
          <p:cNvSpPr/>
          <p:nvPr/>
        </p:nvSpPr>
        <p:spPr>
          <a:xfrm>
            <a:off x="1767579" y="1175181"/>
            <a:ext cx="2414727" cy="3533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F70AD8B-E334-4A56-8375-9144C86C323B}"/>
              </a:ext>
            </a:extLst>
          </p:cNvPr>
          <p:cNvSpPr/>
          <p:nvPr/>
        </p:nvSpPr>
        <p:spPr>
          <a:xfrm>
            <a:off x="2735245" y="3638735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AD02786-68FB-4D74-9C51-35EF947B8E97}"/>
              </a:ext>
            </a:extLst>
          </p:cNvPr>
          <p:cNvSpPr/>
          <p:nvPr/>
        </p:nvSpPr>
        <p:spPr>
          <a:xfrm>
            <a:off x="4182305" y="1477021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1A6B523-1EEF-4260-A087-49E564DEF27B}"/>
              </a:ext>
            </a:extLst>
          </p:cNvPr>
          <p:cNvCxnSpPr/>
          <p:nvPr/>
        </p:nvCxnSpPr>
        <p:spPr>
          <a:xfrm>
            <a:off x="1767579" y="4073740"/>
            <a:ext cx="24147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B91BB4-9843-45CB-A6A3-139DE7901FD7}"/>
              </a:ext>
            </a:extLst>
          </p:cNvPr>
          <p:cNvSpPr txBox="1"/>
          <p:nvPr/>
        </p:nvSpPr>
        <p:spPr>
          <a:xfrm>
            <a:off x="1571348" y="6314839"/>
            <a:ext cx="6155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Judgement</a:t>
            </a:r>
            <a:r>
              <a:rPr kumimoji="1" lang="ja-JP" altLang="en-US" dirty="0"/>
              <a:t> </a:t>
            </a:r>
            <a:r>
              <a:rPr kumimoji="1" lang="en-US" altLang="ja-JP" dirty="0"/>
              <a:t>will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done</a:t>
            </a:r>
            <a:r>
              <a:rPr kumimoji="1" lang="ja-JP" altLang="en-US" dirty="0"/>
              <a:t> </a:t>
            </a:r>
            <a:r>
              <a:rPr kumimoji="1" lang="en-US" altLang="ja-JP" dirty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/>
              <a:t>on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outer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wheels.</a:t>
            </a:r>
            <a:r>
              <a:rPr kumimoji="1" lang="ja-JP" altLang="en-US" dirty="0"/>
              <a:t> 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B06ECBE-7DDE-41CD-B7B7-4ADF158EF794}"/>
              </a:ext>
            </a:extLst>
          </p:cNvPr>
          <p:cNvSpPr txBox="1"/>
          <p:nvPr/>
        </p:nvSpPr>
        <p:spPr>
          <a:xfrm>
            <a:off x="477716" y="3125452"/>
            <a:ext cx="166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647DFD0-9520-4CE5-80B0-14031087EC94}"/>
              </a:ext>
            </a:extLst>
          </p:cNvPr>
          <p:cNvSpPr txBox="1"/>
          <p:nvPr/>
        </p:nvSpPr>
        <p:spPr>
          <a:xfrm>
            <a:off x="123656" y="1550236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2894B2F-A8BD-4C1B-9892-F9E9289927DD}"/>
              </a:ext>
            </a:extLst>
          </p:cNvPr>
          <p:cNvSpPr txBox="1"/>
          <p:nvPr/>
        </p:nvSpPr>
        <p:spPr>
          <a:xfrm>
            <a:off x="4817027" y="1601295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1E1615E-B5D3-41C0-920E-59FA1F6E45D6}"/>
              </a:ext>
            </a:extLst>
          </p:cNvPr>
          <p:cNvSpPr txBox="1"/>
          <p:nvPr/>
        </p:nvSpPr>
        <p:spPr>
          <a:xfrm>
            <a:off x="1945160" y="3096003"/>
            <a:ext cx="213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Rotation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526CB5C-3338-40A9-9013-F4DA289D9ED8}"/>
              </a:ext>
            </a:extLst>
          </p:cNvPr>
          <p:cNvSpPr txBox="1"/>
          <p:nvPr/>
        </p:nvSpPr>
        <p:spPr>
          <a:xfrm>
            <a:off x="4218420" y="3152084"/>
            <a:ext cx="166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88F71FC-D602-459A-B80D-355C24F8CAC3}"/>
              </a:ext>
            </a:extLst>
          </p:cNvPr>
          <p:cNvSpPr txBox="1"/>
          <p:nvPr/>
        </p:nvSpPr>
        <p:spPr>
          <a:xfrm>
            <a:off x="2505761" y="5459711"/>
            <a:ext cx="100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Top</a:t>
            </a:r>
            <a:r>
              <a:rPr kumimoji="1" lang="ja-JP" altLang="en-US" dirty="0"/>
              <a:t> </a:t>
            </a:r>
            <a:r>
              <a:rPr kumimoji="1" lang="en-US" altLang="ja-JP" dirty="0"/>
              <a:t>view</a:t>
            </a:r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F52E53A-E140-45B2-8C80-DEDB96122985}"/>
              </a:ext>
            </a:extLst>
          </p:cNvPr>
          <p:cNvSpPr txBox="1"/>
          <p:nvPr/>
        </p:nvSpPr>
        <p:spPr>
          <a:xfrm>
            <a:off x="6835656" y="5609638"/>
            <a:ext cx="1069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view</a:t>
            </a:r>
            <a:endParaRPr kumimoji="1" lang="ja-JP" altLang="en-US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C125835-AD00-4BB6-8D95-BD048F25C420}"/>
              </a:ext>
            </a:extLst>
          </p:cNvPr>
          <p:cNvSpPr/>
          <p:nvPr/>
        </p:nvSpPr>
        <p:spPr>
          <a:xfrm>
            <a:off x="6341060" y="1175181"/>
            <a:ext cx="1222716" cy="3533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CEE6C868-0DCB-4E53-95BD-CC166513B2BF}"/>
              </a:ext>
            </a:extLst>
          </p:cNvPr>
          <p:cNvSpPr/>
          <p:nvPr/>
        </p:nvSpPr>
        <p:spPr>
          <a:xfrm>
            <a:off x="6116715" y="1397123"/>
            <a:ext cx="1074198" cy="997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台形 38">
            <a:extLst>
              <a:ext uri="{FF2B5EF4-FFF2-40B4-BE49-F238E27FC236}">
                <a16:creationId xmlns:a16="http://schemas.microsoft.com/office/drawing/2014/main" id="{3ECB3CCE-7DA7-4C16-AC9D-5399D22EB62A}"/>
              </a:ext>
            </a:extLst>
          </p:cNvPr>
          <p:cNvSpPr/>
          <p:nvPr/>
        </p:nvSpPr>
        <p:spPr>
          <a:xfrm rot="5400000">
            <a:off x="7200901" y="2643838"/>
            <a:ext cx="1358283" cy="632534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矢印: 左 39">
            <a:extLst>
              <a:ext uri="{FF2B5EF4-FFF2-40B4-BE49-F238E27FC236}">
                <a16:creationId xmlns:a16="http://schemas.microsoft.com/office/drawing/2014/main" id="{18BA72B3-A701-428F-B001-B841893081F8}"/>
              </a:ext>
            </a:extLst>
          </p:cNvPr>
          <p:cNvSpPr/>
          <p:nvPr/>
        </p:nvSpPr>
        <p:spPr>
          <a:xfrm>
            <a:off x="6347813" y="3894022"/>
            <a:ext cx="1066243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8D401A8-AA22-421E-85CC-F997A700FA83}"/>
              </a:ext>
            </a:extLst>
          </p:cNvPr>
          <p:cNvSpPr txBox="1"/>
          <p:nvPr/>
        </p:nvSpPr>
        <p:spPr>
          <a:xfrm>
            <a:off x="5284389" y="4735908"/>
            <a:ext cx="381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</a:t>
            </a:r>
            <a:r>
              <a:rPr kumimoji="1" lang="ja-JP" altLang="en-US" dirty="0"/>
              <a:t> </a:t>
            </a:r>
            <a:r>
              <a:rPr kumimoji="1" lang="en-US" altLang="ja-JP" dirty="0"/>
              <a:t>which</a:t>
            </a:r>
            <a:r>
              <a:rPr kumimoji="1" lang="ja-JP" altLang="en-US" dirty="0"/>
              <a:t> </a:t>
            </a:r>
            <a:r>
              <a:rPr kumimoji="1" lang="en-US" altLang="ja-JP" dirty="0"/>
              <a:t>is</a:t>
            </a:r>
            <a:r>
              <a:rPr kumimoji="1" lang="ja-JP" altLang="en-US" dirty="0"/>
              <a:t> </a:t>
            </a:r>
            <a:r>
              <a:rPr kumimoji="1" lang="en-US" altLang="ja-JP" dirty="0"/>
              <a:t>additionally</a:t>
            </a:r>
            <a:r>
              <a:rPr kumimoji="1" lang="ja-JP" altLang="en-US" dirty="0"/>
              <a:t> </a:t>
            </a:r>
            <a:r>
              <a:rPr kumimoji="1" lang="en-US" altLang="ja-JP" dirty="0"/>
              <a:t>put</a:t>
            </a:r>
            <a:r>
              <a:rPr kumimoji="1" lang="ja-JP" altLang="en-US" dirty="0"/>
              <a:t> </a:t>
            </a:r>
            <a:r>
              <a:rPr kumimoji="1" lang="en-US" altLang="ja-JP" dirty="0"/>
              <a:t>at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endParaRPr kumimoji="1"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897A9F9-DF12-44D1-A496-3B6076968E48}"/>
              </a:ext>
            </a:extLst>
          </p:cNvPr>
          <p:cNvSpPr/>
          <p:nvPr/>
        </p:nvSpPr>
        <p:spPr>
          <a:xfrm rot="1604492">
            <a:off x="2792546" y="3652164"/>
            <a:ext cx="550415" cy="87001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4E8A23F-C165-4475-8ED4-5C4203BB084B}"/>
              </a:ext>
            </a:extLst>
          </p:cNvPr>
          <p:cNvSpPr/>
          <p:nvPr/>
        </p:nvSpPr>
        <p:spPr>
          <a:xfrm rot="19965633">
            <a:off x="2677439" y="3668936"/>
            <a:ext cx="550415" cy="87001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2DB43DA-53F6-45E8-AF8D-7E3F0C0DF6B0}"/>
              </a:ext>
            </a:extLst>
          </p:cNvPr>
          <p:cNvSpPr txBox="1"/>
          <p:nvPr/>
        </p:nvSpPr>
        <p:spPr>
          <a:xfrm>
            <a:off x="150981" y="464772"/>
            <a:ext cx="819384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Necessary</a:t>
            </a:r>
            <a:r>
              <a:rPr kumimoji="1" lang="ja-JP" altLang="en-US" dirty="0"/>
              <a:t> </a:t>
            </a:r>
            <a:r>
              <a:rPr kumimoji="1" lang="en-US" altLang="ja-JP" dirty="0"/>
              <a:t>action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marks,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stickers</a:t>
            </a:r>
            <a:r>
              <a:rPr kumimoji="1" lang="ja-JP" altLang="en-US" dirty="0"/>
              <a:t> </a:t>
            </a:r>
            <a:r>
              <a:rPr kumimoji="1" lang="en-US" altLang="ja-JP" dirty="0"/>
              <a:t>or</a:t>
            </a:r>
            <a:r>
              <a:rPr kumimoji="1" lang="ja-JP" altLang="en-US" dirty="0"/>
              <a:t> </a:t>
            </a:r>
            <a:r>
              <a:rPr kumimoji="1" lang="en-US" altLang="ja-JP" dirty="0"/>
              <a:t>something</a:t>
            </a:r>
            <a:r>
              <a:rPr kumimoji="1" lang="ja-JP" altLang="en-US" dirty="0"/>
              <a:t> </a:t>
            </a:r>
            <a:r>
              <a:rPr kumimoji="1" lang="en-US" altLang="ja-JP" dirty="0"/>
              <a:t>like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that</a:t>
            </a:r>
            <a:r>
              <a:rPr kumimoji="1" lang="ja-JP" altLang="en-US" dirty="0"/>
              <a:t> </a:t>
            </a:r>
            <a:r>
              <a:rPr kumimoji="1" lang="en-US" altLang="ja-JP" dirty="0"/>
              <a:t>must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attached</a:t>
            </a:r>
            <a:r>
              <a:rPr kumimoji="1" lang="ja-JP" altLang="en-US" dirty="0"/>
              <a:t> </a:t>
            </a:r>
            <a:r>
              <a:rPr kumimoji="1" lang="en-US" altLang="ja-JP" dirty="0"/>
              <a:t>as</a:t>
            </a:r>
            <a:r>
              <a:rPr kumimoji="1" lang="ja-JP" altLang="en-US" dirty="0"/>
              <a:t> </a:t>
            </a:r>
            <a:r>
              <a:rPr kumimoji="1" lang="en-US" altLang="ja-JP" dirty="0"/>
              <a:t>follows.</a:t>
            </a:r>
            <a:r>
              <a:rPr kumimoji="1" lang="ja-JP" altLang="en-US" dirty="0"/>
              <a:t> </a:t>
            </a:r>
          </a:p>
        </p:txBody>
      </p:sp>
      <p:sp>
        <p:nvSpPr>
          <p:cNvPr id="49" name="矢印: 左 48">
            <a:extLst>
              <a:ext uri="{FF2B5EF4-FFF2-40B4-BE49-F238E27FC236}">
                <a16:creationId xmlns:a16="http://schemas.microsoft.com/office/drawing/2014/main" id="{6BE45CD1-E44A-42AF-B7A9-878301908702}"/>
              </a:ext>
            </a:extLst>
          </p:cNvPr>
          <p:cNvSpPr/>
          <p:nvPr/>
        </p:nvSpPr>
        <p:spPr>
          <a:xfrm>
            <a:off x="1761157" y="3882484"/>
            <a:ext cx="597976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矢印: 左 49">
            <a:extLst>
              <a:ext uri="{FF2B5EF4-FFF2-40B4-BE49-F238E27FC236}">
                <a16:creationId xmlns:a16="http://schemas.microsoft.com/office/drawing/2014/main" id="{C981A46B-8355-45EB-AFD8-5B7037C10F84}"/>
              </a:ext>
            </a:extLst>
          </p:cNvPr>
          <p:cNvSpPr/>
          <p:nvPr/>
        </p:nvSpPr>
        <p:spPr>
          <a:xfrm flipH="1">
            <a:off x="3586389" y="3863418"/>
            <a:ext cx="597976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214F542C-B928-4C7D-A39C-3BD3E72CCBE8}"/>
              </a:ext>
            </a:extLst>
          </p:cNvPr>
          <p:cNvCxnSpPr>
            <a:cxnSpLocks/>
            <a:stCxn id="33" idx="2"/>
          </p:cNvCxnSpPr>
          <p:nvPr/>
        </p:nvCxnSpPr>
        <p:spPr>
          <a:xfrm flipH="1">
            <a:off x="3988159" y="3798415"/>
            <a:ext cx="1065078" cy="2394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C6653D40-E0B0-402E-BC7F-FCCABB9D9405}"/>
              </a:ext>
            </a:extLst>
          </p:cNvPr>
          <p:cNvCxnSpPr>
            <a:cxnSpLocks/>
          </p:cNvCxnSpPr>
          <p:nvPr/>
        </p:nvCxnSpPr>
        <p:spPr>
          <a:xfrm>
            <a:off x="1427635" y="3754180"/>
            <a:ext cx="499855" cy="3420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B2726FEE-951B-4216-A033-0397690F6274}"/>
              </a:ext>
            </a:extLst>
          </p:cNvPr>
          <p:cNvCxnSpPr>
            <a:cxnSpLocks/>
          </p:cNvCxnSpPr>
          <p:nvPr/>
        </p:nvCxnSpPr>
        <p:spPr>
          <a:xfrm>
            <a:off x="5546387" y="3521358"/>
            <a:ext cx="1334547" cy="6129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8E6C9AAE-1AFA-407F-84C8-2A0B6E6A7DD7}"/>
              </a:ext>
            </a:extLst>
          </p:cNvPr>
          <p:cNvSpPr txBox="1"/>
          <p:nvPr/>
        </p:nvSpPr>
        <p:spPr>
          <a:xfrm>
            <a:off x="1400803" y="4690474"/>
            <a:ext cx="371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</a:t>
            </a:r>
            <a:r>
              <a:rPr kumimoji="1" lang="ja-JP" altLang="en-US" dirty="0"/>
              <a:t> </a:t>
            </a:r>
            <a:r>
              <a:rPr kumimoji="1" lang="en-US" altLang="ja-JP" dirty="0"/>
              <a:t>which</a:t>
            </a:r>
            <a:r>
              <a:rPr kumimoji="1" lang="ja-JP" altLang="en-US" dirty="0"/>
              <a:t> </a:t>
            </a:r>
            <a:r>
              <a:rPr kumimoji="1" lang="en-US" altLang="ja-JP" dirty="0"/>
              <a:t>is</a:t>
            </a:r>
            <a:r>
              <a:rPr kumimoji="1" lang="ja-JP" altLang="en-US" dirty="0"/>
              <a:t> </a:t>
            </a:r>
            <a:r>
              <a:rPr kumimoji="1" lang="en-US" altLang="ja-JP" dirty="0"/>
              <a:t>additionally</a:t>
            </a:r>
            <a:r>
              <a:rPr kumimoji="1" lang="ja-JP" altLang="en-US" dirty="0"/>
              <a:t> </a:t>
            </a:r>
            <a:r>
              <a:rPr kumimoji="1" lang="en-US" altLang="ja-JP" dirty="0"/>
              <a:t>put</a:t>
            </a:r>
            <a:r>
              <a:rPr kumimoji="1" lang="ja-JP" altLang="en-US" dirty="0"/>
              <a:t> </a:t>
            </a:r>
            <a:r>
              <a:rPr kumimoji="1" lang="en-US" altLang="ja-JP" dirty="0"/>
              <a:t>at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top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32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楕円 36">
            <a:extLst>
              <a:ext uri="{FF2B5EF4-FFF2-40B4-BE49-F238E27FC236}">
                <a16:creationId xmlns:a16="http://schemas.microsoft.com/office/drawing/2014/main" id="{CEE6C868-0DCB-4E53-95BD-CC166513B2BF}"/>
              </a:ext>
            </a:extLst>
          </p:cNvPr>
          <p:cNvSpPr/>
          <p:nvPr/>
        </p:nvSpPr>
        <p:spPr>
          <a:xfrm>
            <a:off x="6116715" y="1397123"/>
            <a:ext cx="1074198" cy="997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7E06E5B3-004F-421A-9FA9-B2A400BB56D1}"/>
              </a:ext>
            </a:extLst>
          </p:cNvPr>
          <p:cNvSpPr/>
          <p:nvPr/>
        </p:nvSpPr>
        <p:spPr>
          <a:xfrm>
            <a:off x="6113752" y="3556351"/>
            <a:ext cx="1074198" cy="9975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1F95AC-00C1-4DEC-9C04-5E136C960EF9}"/>
              </a:ext>
            </a:extLst>
          </p:cNvPr>
          <p:cNvSpPr/>
          <p:nvPr/>
        </p:nvSpPr>
        <p:spPr>
          <a:xfrm>
            <a:off x="1767579" y="1175181"/>
            <a:ext cx="2414727" cy="3533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23656" y="28398"/>
            <a:ext cx="735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2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r>
              <a:rPr kumimoji="1" lang="ja-JP" altLang="en-US" dirty="0"/>
              <a:t> </a:t>
            </a:r>
            <a:r>
              <a:rPr kumimoji="1" lang="en-US" altLang="ja-JP" dirty="0"/>
              <a:t>One</a:t>
            </a:r>
            <a:r>
              <a:rPr kumimoji="1" lang="ja-JP" altLang="en-US" dirty="0"/>
              <a:t> </a:t>
            </a:r>
            <a:r>
              <a:rPr kumimoji="1" lang="en-US" altLang="ja-JP" dirty="0"/>
              <a:t>or</a:t>
            </a:r>
            <a:r>
              <a:rPr kumimoji="1" lang="ja-JP" altLang="en-US" dirty="0"/>
              <a:t> </a:t>
            </a:r>
            <a:r>
              <a:rPr kumimoji="1" lang="en-US" altLang="ja-JP" dirty="0"/>
              <a:t>more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wheels</a:t>
            </a:r>
            <a:r>
              <a:rPr kumimoji="1" lang="ja-JP" altLang="en-US" dirty="0"/>
              <a:t> </a:t>
            </a:r>
            <a:r>
              <a:rPr kumimoji="1" lang="en-US" altLang="ja-JP" dirty="0"/>
              <a:t>are</a:t>
            </a:r>
            <a:r>
              <a:rPr kumimoji="1" lang="ja-JP" altLang="en-US" dirty="0"/>
              <a:t> </a:t>
            </a:r>
            <a:r>
              <a:rPr kumimoji="1" lang="en-US" altLang="ja-JP" dirty="0"/>
              <a:t>implemented</a:t>
            </a:r>
            <a:r>
              <a:rPr kumimoji="1" lang="ja-JP" altLang="en-US" dirty="0"/>
              <a:t> </a:t>
            </a:r>
            <a:r>
              <a:rPr kumimoji="1" lang="en-US" altLang="ja-JP" dirty="0"/>
              <a:t>inside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 as</a:t>
            </a:r>
            <a:r>
              <a:rPr kumimoji="1" lang="ja-JP" altLang="en-US" dirty="0"/>
              <a:t> </a:t>
            </a:r>
            <a:r>
              <a:rPr kumimoji="1" lang="en-US" altLang="ja-JP" dirty="0"/>
              <a:t>blind.</a:t>
            </a:r>
            <a:r>
              <a:rPr kumimoji="1" lang="ja-JP" altLang="en-US" dirty="0"/>
              <a:t> 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BC474B0-4C64-423D-8A60-1D8A2CBE3DDA}"/>
              </a:ext>
            </a:extLst>
          </p:cNvPr>
          <p:cNvSpPr/>
          <p:nvPr/>
        </p:nvSpPr>
        <p:spPr>
          <a:xfrm>
            <a:off x="1905408" y="1460902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F70AD8B-E334-4A56-8375-9144C86C323B}"/>
              </a:ext>
            </a:extLst>
          </p:cNvPr>
          <p:cNvSpPr/>
          <p:nvPr/>
        </p:nvSpPr>
        <p:spPr>
          <a:xfrm>
            <a:off x="1939158" y="3661234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AD02786-68FB-4D74-9C51-35EF947B8E97}"/>
              </a:ext>
            </a:extLst>
          </p:cNvPr>
          <p:cNvSpPr/>
          <p:nvPr/>
        </p:nvSpPr>
        <p:spPr>
          <a:xfrm>
            <a:off x="3495994" y="1474775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1A6B523-1EEF-4260-A087-49E564DEF27B}"/>
              </a:ext>
            </a:extLst>
          </p:cNvPr>
          <p:cNvCxnSpPr/>
          <p:nvPr/>
        </p:nvCxnSpPr>
        <p:spPr>
          <a:xfrm>
            <a:off x="1767579" y="4073740"/>
            <a:ext cx="24147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B06ECBE-7DDE-41CD-B7B7-4ADF158EF794}"/>
              </a:ext>
            </a:extLst>
          </p:cNvPr>
          <p:cNvSpPr txBox="1"/>
          <p:nvPr/>
        </p:nvSpPr>
        <p:spPr>
          <a:xfrm>
            <a:off x="477716" y="3125452"/>
            <a:ext cx="166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647DFD0-9520-4CE5-80B0-14031087EC94}"/>
              </a:ext>
            </a:extLst>
          </p:cNvPr>
          <p:cNvSpPr txBox="1"/>
          <p:nvPr/>
        </p:nvSpPr>
        <p:spPr>
          <a:xfrm>
            <a:off x="1681119" y="1027993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2894B2F-A8BD-4C1B-9892-F9E9289927DD}"/>
              </a:ext>
            </a:extLst>
          </p:cNvPr>
          <p:cNvSpPr txBox="1"/>
          <p:nvPr/>
        </p:nvSpPr>
        <p:spPr>
          <a:xfrm>
            <a:off x="3264686" y="988979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526CB5C-3338-40A9-9013-F4DA289D9ED8}"/>
              </a:ext>
            </a:extLst>
          </p:cNvPr>
          <p:cNvSpPr txBox="1"/>
          <p:nvPr/>
        </p:nvSpPr>
        <p:spPr>
          <a:xfrm>
            <a:off x="4218420" y="3152084"/>
            <a:ext cx="166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88F71FC-D602-459A-B80D-355C24F8CAC3}"/>
              </a:ext>
            </a:extLst>
          </p:cNvPr>
          <p:cNvSpPr txBox="1"/>
          <p:nvPr/>
        </p:nvSpPr>
        <p:spPr>
          <a:xfrm>
            <a:off x="2505761" y="5481775"/>
            <a:ext cx="100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Top</a:t>
            </a:r>
            <a:r>
              <a:rPr kumimoji="1" lang="ja-JP" altLang="en-US" dirty="0"/>
              <a:t> </a:t>
            </a:r>
            <a:r>
              <a:rPr kumimoji="1" lang="en-US" altLang="ja-JP" dirty="0"/>
              <a:t>view</a:t>
            </a:r>
            <a:endParaRPr kumimoji="1"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F52E53A-E140-45B2-8C80-DEDB96122985}"/>
              </a:ext>
            </a:extLst>
          </p:cNvPr>
          <p:cNvSpPr txBox="1"/>
          <p:nvPr/>
        </p:nvSpPr>
        <p:spPr>
          <a:xfrm>
            <a:off x="6835656" y="5609638"/>
            <a:ext cx="10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view</a:t>
            </a:r>
            <a:endParaRPr kumimoji="1" lang="ja-JP" altLang="en-US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C125835-AD00-4BB6-8D95-BD048F25C420}"/>
              </a:ext>
            </a:extLst>
          </p:cNvPr>
          <p:cNvSpPr/>
          <p:nvPr/>
        </p:nvSpPr>
        <p:spPr>
          <a:xfrm>
            <a:off x="6341060" y="1175181"/>
            <a:ext cx="1222716" cy="3533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台形 38">
            <a:extLst>
              <a:ext uri="{FF2B5EF4-FFF2-40B4-BE49-F238E27FC236}">
                <a16:creationId xmlns:a16="http://schemas.microsoft.com/office/drawing/2014/main" id="{3ECB3CCE-7DA7-4C16-AC9D-5399D22EB62A}"/>
              </a:ext>
            </a:extLst>
          </p:cNvPr>
          <p:cNvSpPr/>
          <p:nvPr/>
        </p:nvSpPr>
        <p:spPr>
          <a:xfrm rot="5400000">
            <a:off x="7200901" y="2643838"/>
            <a:ext cx="1358283" cy="632534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DB8502A-94CF-4E0C-A203-095AB59FE64C}"/>
              </a:ext>
            </a:extLst>
          </p:cNvPr>
          <p:cNvSpPr/>
          <p:nvPr/>
        </p:nvSpPr>
        <p:spPr>
          <a:xfrm>
            <a:off x="3498543" y="3661233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E45383E-B81D-4D42-8FA2-744B325FBDBC}"/>
              </a:ext>
            </a:extLst>
          </p:cNvPr>
          <p:cNvCxnSpPr/>
          <p:nvPr/>
        </p:nvCxnSpPr>
        <p:spPr>
          <a:xfrm>
            <a:off x="1767578" y="1895907"/>
            <a:ext cx="24147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1AD1F08-38A9-4F37-883F-9162D574D0AB}"/>
              </a:ext>
            </a:extLst>
          </p:cNvPr>
          <p:cNvSpPr txBox="1"/>
          <p:nvPr/>
        </p:nvSpPr>
        <p:spPr>
          <a:xfrm>
            <a:off x="5922935" y="938435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50A4E76-91DC-48CF-8331-59CAF5DDB6AB}"/>
              </a:ext>
            </a:extLst>
          </p:cNvPr>
          <p:cNvSpPr txBox="1"/>
          <p:nvPr/>
        </p:nvSpPr>
        <p:spPr>
          <a:xfrm>
            <a:off x="1760703" y="3220482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F72119F-C255-45CE-9E40-E68F0101C802}"/>
              </a:ext>
            </a:extLst>
          </p:cNvPr>
          <p:cNvSpPr txBox="1"/>
          <p:nvPr/>
        </p:nvSpPr>
        <p:spPr>
          <a:xfrm>
            <a:off x="3233128" y="3237082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DCCB7A-2223-4DBB-B6C1-7A6DC72C974F}"/>
              </a:ext>
            </a:extLst>
          </p:cNvPr>
          <p:cNvSpPr txBox="1"/>
          <p:nvPr/>
        </p:nvSpPr>
        <p:spPr>
          <a:xfrm>
            <a:off x="4279709" y="1073957"/>
            <a:ext cx="166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C769A9D-6D41-4DD7-A018-1655BF9AFC0A}"/>
              </a:ext>
            </a:extLst>
          </p:cNvPr>
          <p:cNvSpPr txBox="1"/>
          <p:nvPr/>
        </p:nvSpPr>
        <p:spPr>
          <a:xfrm>
            <a:off x="382347" y="1051558"/>
            <a:ext cx="166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Additional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endParaRPr kumimoji="1" lang="ja-JP" altLang="en-US" dirty="0"/>
          </a:p>
        </p:txBody>
      </p:sp>
      <p:sp>
        <p:nvSpPr>
          <p:cNvPr id="51" name="矢印: 左 50">
            <a:extLst>
              <a:ext uri="{FF2B5EF4-FFF2-40B4-BE49-F238E27FC236}">
                <a16:creationId xmlns:a16="http://schemas.microsoft.com/office/drawing/2014/main" id="{ABF97374-3330-409D-A276-7A924CBF4570}"/>
              </a:ext>
            </a:extLst>
          </p:cNvPr>
          <p:cNvSpPr/>
          <p:nvPr/>
        </p:nvSpPr>
        <p:spPr>
          <a:xfrm>
            <a:off x="1738857" y="1676218"/>
            <a:ext cx="597976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矢印: 左 51">
            <a:extLst>
              <a:ext uri="{FF2B5EF4-FFF2-40B4-BE49-F238E27FC236}">
                <a16:creationId xmlns:a16="http://schemas.microsoft.com/office/drawing/2014/main" id="{07B60A80-A074-4E40-B272-63C5C66D97F7}"/>
              </a:ext>
            </a:extLst>
          </p:cNvPr>
          <p:cNvSpPr/>
          <p:nvPr/>
        </p:nvSpPr>
        <p:spPr>
          <a:xfrm flipH="1">
            <a:off x="3617661" y="1693689"/>
            <a:ext cx="597976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矢印: 左 52">
            <a:extLst>
              <a:ext uri="{FF2B5EF4-FFF2-40B4-BE49-F238E27FC236}">
                <a16:creationId xmlns:a16="http://schemas.microsoft.com/office/drawing/2014/main" id="{605B367D-53E5-42AD-BC5D-E0AC20BEAE52}"/>
              </a:ext>
            </a:extLst>
          </p:cNvPr>
          <p:cNvSpPr/>
          <p:nvPr/>
        </p:nvSpPr>
        <p:spPr>
          <a:xfrm flipH="1">
            <a:off x="3586821" y="3875827"/>
            <a:ext cx="597976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矢印: 左 53">
            <a:extLst>
              <a:ext uri="{FF2B5EF4-FFF2-40B4-BE49-F238E27FC236}">
                <a16:creationId xmlns:a16="http://schemas.microsoft.com/office/drawing/2014/main" id="{971D4FD3-FB94-4873-AAB0-0E1BCBB1601D}"/>
              </a:ext>
            </a:extLst>
          </p:cNvPr>
          <p:cNvSpPr/>
          <p:nvPr/>
        </p:nvSpPr>
        <p:spPr>
          <a:xfrm>
            <a:off x="1752992" y="3887914"/>
            <a:ext cx="597976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30ACF1D-EF1C-47DC-9EFE-04045D73585E}"/>
              </a:ext>
            </a:extLst>
          </p:cNvPr>
          <p:cNvCxnSpPr>
            <a:cxnSpLocks/>
          </p:cNvCxnSpPr>
          <p:nvPr/>
        </p:nvCxnSpPr>
        <p:spPr>
          <a:xfrm flipH="1">
            <a:off x="3916649" y="1664041"/>
            <a:ext cx="435965" cy="2383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0AAEC921-1A84-41CF-AFE0-DEBEF52C2430}"/>
              </a:ext>
            </a:extLst>
          </p:cNvPr>
          <p:cNvCxnSpPr>
            <a:cxnSpLocks/>
          </p:cNvCxnSpPr>
          <p:nvPr/>
        </p:nvCxnSpPr>
        <p:spPr>
          <a:xfrm flipH="1">
            <a:off x="4014137" y="3805179"/>
            <a:ext cx="435965" cy="2383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FD1051F0-A11F-4E3F-A14C-440BA39FF73B}"/>
              </a:ext>
            </a:extLst>
          </p:cNvPr>
          <p:cNvCxnSpPr>
            <a:cxnSpLocks/>
          </p:cNvCxnSpPr>
          <p:nvPr/>
        </p:nvCxnSpPr>
        <p:spPr>
          <a:xfrm>
            <a:off x="1163374" y="1664041"/>
            <a:ext cx="782767" cy="2457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ADC4DA80-36A6-4A6D-8948-370B206926C6}"/>
              </a:ext>
            </a:extLst>
          </p:cNvPr>
          <p:cNvCxnSpPr>
            <a:cxnSpLocks/>
          </p:cNvCxnSpPr>
          <p:nvPr/>
        </p:nvCxnSpPr>
        <p:spPr>
          <a:xfrm>
            <a:off x="910362" y="3837253"/>
            <a:ext cx="782767" cy="2457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8554771-0CAE-476F-B7C7-8C1ADAC1334D}"/>
              </a:ext>
            </a:extLst>
          </p:cNvPr>
          <p:cNvSpPr txBox="1"/>
          <p:nvPr/>
        </p:nvSpPr>
        <p:spPr>
          <a:xfrm>
            <a:off x="5864371" y="3220482"/>
            <a:ext cx="998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Wheel</a:t>
            </a:r>
            <a:endParaRPr kumimoji="1" lang="ja-JP" altLang="en-US" sz="2400" dirty="0"/>
          </a:p>
        </p:txBody>
      </p:sp>
      <p:sp>
        <p:nvSpPr>
          <p:cNvPr id="59" name="矢印: 左 58">
            <a:extLst>
              <a:ext uri="{FF2B5EF4-FFF2-40B4-BE49-F238E27FC236}">
                <a16:creationId xmlns:a16="http://schemas.microsoft.com/office/drawing/2014/main" id="{19FD7B1A-5F72-476F-9420-7C876D5BE58D}"/>
              </a:ext>
            </a:extLst>
          </p:cNvPr>
          <p:cNvSpPr/>
          <p:nvPr/>
        </p:nvSpPr>
        <p:spPr>
          <a:xfrm>
            <a:off x="6347813" y="3894022"/>
            <a:ext cx="1066243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矢印: 左 59">
            <a:extLst>
              <a:ext uri="{FF2B5EF4-FFF2-40B4-BE49-F238E27FC236}">
                <a16:creationId xmlns:a16="http://schemas.microsoft.com/office/drawing/2014/main" id="{41C95268-9245-4FC8-9D25-9F845BF73D2F}"/>
              </a:ext>
            </a:extLst>
          </p:cNvPr>
          <p:cNvSpPr/>
          <p:nvPr/>
        </p:nvSpPr>
        <p:spPr>
          <a:xfrm>
            <a:off x="6330240" y="1691485"/>
            <a:ext cx="1066243" cy="404436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9C6C9810-ED8B-4722-A9CC-9BFECCF9CD05}"/>
              </a:ext>
            </a:extLst>
          </p:cNvPr>
          <p:cNvCxnSpPr>
            <a:cxnSpLocks/>
          </p:cNvCxnSpPr>
          <p:nvPr/>
        </p:nvCxnSpPr>
        <p:spPr>
          <a:xfrm>
            <a:off x="5177395" y="1659667"/>
            <a:ext cx="1333973" cy="2187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920366C6-BE65-4664-AF2D-755D2504DB3F}"/>
              </a:ext>
            </a:extLst>
          </p:cNvPr>
          <p:cNvCxnSpPr>
            <a:cxnSpLocks/>
          </p:cNvCxnSpPr>
          <p:nvPr/>
        </p:nvCxnSpPr>
        <p:spPr>
          <a:xfrm>
            <a:off x="5333112" y="3840024"/>
            <a:ext cx="1333973" cy="2187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CE4B03F2-F559-4FD8-993F-E1F55701D378}"/>
              </a:ext>
            </a:extLst>
          </p:cNvPr>
          <p:cNvSpPr txBox="1"/>
          <p:nvPr/>
        </p:nvSpPr>
        <p:spPr>
          <a:xfrm>
            <a:off x="5284389" y="4735908"/>
            <a:ext cx="381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</a:t>
            </a:r>
            <a:r>
              <a:rPr kumimoji="1" lang="ja-JP" altLang="en-US" dirty="0"/>
              <a:t> </a:t>
            </a:r>
            <a:r>
              <a:rPr kumimoji="1" lang="en-US" altLang="ja-JP" dirty="0"/>
              <a:t>which</a:t>
            </a:r>
            <a:r>
              <a:rPr kumimoji="1" lang="ja-JP" altLang="en-US" dirty="0"/>
              <a:t> </a:t>
            </a:r>
            <a:r>
              <a:rPr kumimoji="1" lang="en-US" altLang="ja-JP" dirty="0"/>
              <a:t>is</a:t>
            </a:r>
            <a:r>
              <a:rPr kumimoji="1" lang="ja-JP" altLang="en-US" dirty="0"/>
              <a:t> </a:t>
            </a:r>
            <a:r>
              <a:rPr kumimoji="1" lang="en-US" altLang="ja-JP" dirty="0"/>
              <a:t>additionally</a:t>
            </a:r>
            <a:r>
              <a:rPr kumimoji="1" lang="ja-JP" altLang="en-US" dirty="0"/>
              <a:t> </a:t>
            </a:r>
            <a:r>
              <a:rPr kumimoji="1" lang="en-US" altLang="ja-JP" dirty="0"/>
              <a:t>put</a:t>
            </a:r>
            <a:r>
              <a:rPr kumimoji="1" lang="ja-JP" altLang="en-US" dirty="0"/>
              <a:t> </a:t>
            </a:r>
            <a:r>
              <a:rPr kumimoji="1" lang="en-US" altLang="ja-JP" dirty="0"/>
              <a:t>at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side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endParaRPr kumimoji="1" lang="ja-JP" altLang="en-US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0DE5545-5769-44F7-B957-910CFAC80655}"/>
              </a:ext>
            </a:extLst>
          </p:cNvPr>
          <p:cNvSpPr txBox="1"/>
          <p:nvPr/>
        </p:nvSpPr>
        <p:spPr>
          <a:xfrm>
            <a:off x="1400803" y="4690474"/>
            <a:ext cx="371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</a:t>
            </a:r>
            <a:r>
              <a:rPr kumimoji="1" lang="ja-JP" altLang="en-US" dirty="0"/>
              <a:t> </a:t>
            </a:r>
            <a:r>
              <a:rPr kumimoji="1" lang="en-US" altLang="ja-JP" dirty="0"/>
              <a:t>which</a:t>
            </a:r>
            <a:r>
              <a:rPr kumimoji="1" lang="ja-JP" altLang="en-US" dirty="0"/>
              <a:t> </a:t>
            </a:r>
            <a:r>
              <a:rPr kumimoji="1" lang="en-US" altLang="ja-JP" dirty="0"/>
              <a:t>is</a:t>
            </a:r>
            <a:r>
              <a:rPr kumimoji="1" lang="ja-JP" altLang="en-US" dirty="0"/>
              <a:t> </a:t>
            </a:r>
            <a:r>
              <a:rPr kumimoji="1" lang="en-US" altLang="ja-JP" dirty="0"/>
              <a:t>additionally</a:t>
            </a:r>
            <a:r>
              <a:rPr kumimoji="1" lang="ja-JP" altLang="en-US" dirty="0"/>
              <a:t> </a:t>
            </a:r>
            <a:r>
              <a:rPr kumimoji="1" lang="en-US" altLang="ja-JP" dirty="0"/>
              <a:t>put</a:t>
            </a:r>
            <a:r>
              <a:rPr kumimoji="1" lang="ja-JP" altLang="en-US" dirty="0"/>
              <a:t> </a:t>
            </a:r>
            <a:r>
              <a:rPr kumimoji="1" lang="en-US" altLang="ja-JP" dirty="0"/>
              <a:t>at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top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endParaRPr kumimoji="1" lang="ja-JP" altLang="en-US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ED5B034-9FC3-43A4-8A23-8CAB88395399}"/>
              </a:ext>
            </a:extLst>
          </p:cNvPr>
          <p:cNvSpPr txBox="1"/>
          <p:nvPr/>
        </p:nvSpPr>
        <p:spPr>
          <a:xfrm>
            <a:off x="1571348" y="6314839"/>
            <a:ext cx="6155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Judgement</a:t>
            </a:r>
            <a:r>
              <a:rPr kumimoji="1" lang="ja-JP" altLang="en-US" dirty="0"/>
              <a:t> </a:t>
            </a:r>
            <a:r>
              <a:rPr kumimoji="1" lang="en-US" altLang="ja-JP" dirty="0"/>
              <a:t>will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done</a:t>
            </a:r>
            <a:r>
              <a:rPr kumimoji="1" lang="ja-JP" altLang="en-US" dirty="0"/>
              <a:t> </a:t>
            </a:r>
            <a:r>
              <a:rPr kumimoji="1" lang="en-US" altLang="ja-JP" dirty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/>
              <a:t>on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outer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wheels.</a:t>
            </a:r>
            <a:r>
              <a:rPr kumimoji="1" lang="ja-JP" altLang="en-US" dirty="0"/>
              <a:t> 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5779C95A-6121-45D6-96E4-69DA1FC91415}"/>
              </a:ext>
            </a:extLst>
          </p:cNvPr>
          <p:cNvSpPr txBox="1"/>
          <p:nvPr/>
        </p:nvSpPr>
        <p:spPr>
          <a:xfrm>
            <a:off x="150981" y="464772"/>
            <a:ext cx="819384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Necessary</a:t>
            </a:r>
            <a:r>
              <a:rPr kumimoji="1" lang="ja-JP" altLang="en-US" dirty="0"/>
              <a:t> </a:t>
            </a:r>
            <a:r>
              <a:rPr kumimoji="1" lang="en-US" altLang="ja-JP" dirty="0"/>
              <a:t>action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marks,</a:t>
            </a:r>
            <a:r>
              <a:rPr kumimoji="1" lang="ja-JP" altLang="en-US" dirty="0"/>
              <a:t> </a:t>
            </a:r>
            <a:r>
              <a:rPr kumimoji="1" lang="en-US" altLang="ja-JP" dirty="0"/>
              <a:t>stickers</a:t>
            </a:r>
            <a:r>
              <a:rPr kumimoji="1" lang="ja-JP" altLang="en-US" dirty="0"/>
              <a:t> </a:t>
            </a:r>
            <a:r>
              <a:rPr kumimoji="1" lang="en-US" altLang="ja-JP" dirty="0"/>
              <a:t>or</a:t>
            </a:r>
            <a:r>
              <a:rPr kumimoji="1" lang="ja-JP" altLang="en-US" dirty="0"/>
              <a:t> </a:t>
            </a:r>
            <a:r>
              <a:rPr kumimoji="1" lang="en-US" altLang="ja-JP" dirty="0"/>
              <a:t>something</a:t>
            </a:r>
            <a:r>
              <a:rPr kumimoji="1" lang="ja-JP" altLang="en-US" dirty="0"/>
              <a:t> </a:t>
            </a:r>
            <a:r>
              <a:rPr kumimoji="1" lang="en-US" altLang="ja-JP" dirty="0"/>
              <a:t>like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that</a:t>
            </a:r>
            <a:r>
              <a:rPr kumimoji="1" lang="ja-JP" altLang="en-US" dirty="0"/>
              <a:t> </a:t>
            </a:r>
            <a:r>
              <a:rPr kumimoji="1" lang="en-US" altLang="ja-JP" dirty="0"/>
              <a:t>must</a:t>
            </a:r>
            <a:r>
              <a:rPr kumimoji="1" lang="ja-JP" altLang="en-US" dirty="0"/>
              <a:t> </a:t>
            </a:r>
            <a:r>
              <a:rPr kumimoji="1" lang="en-US" altLang="ja-JP" dirty="0"/>
              <a:t>be</a:t>
            </a:r>
            <a:r>
              <a:rPr kumimoji="1" lang="ja-JP" altLang="en-US" dirty="0"/>
              <a:t> </a:t>
            </a:r>
            <a:r>
              <a:rPr kumimoji="1" lang="en-US" altLang="ja-JP" dirty="0"/>
              <a:t>attached</a:t>
            </a:r>
            <a:r>
              <a:rPr kumimoji="1" lang="ja-JP" altLang="en-US" dirty="0"/>
              <a:t> </a:t>
            </a:r>
            <a:r>
              <a:rPr kumimoji="1" lang="en-US" altLang="ja-JP" dirty="0"/>
              <a:t>as</a:t>
            </a:r>
            <a:r>
              <a:rPr kumimoji="1" lang="ja-JP" altLang="en-US" dirty="0"/>
              <a:t> </a:t>
            </a:r>
            <a:r>
              <a:rPr kumimoji="1" lang="en-US" altLang="ja-JP" dirty="0"/>
              <a:t>follows.</a:t>
            </a:r>
            <a:r>
              <a:rPr kumimoji="1" lang="ja-JP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368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0" y="0"/>
            <a:ext cx="3680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Mark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(Sticker)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Examples</a:t>
            </a:r>
            <a:endParaRPr kumimoji="1" lang="ja-JP" altLang="en-US" sz="2800" dirty="0"/>
          </a:p>
        </p:txBody>
      </p:sp>
      <p:sp>
        <p:nvSpPr>
          <p:cNvPr id="60" name="矢印: 左 59">
            <a:extLst>
              <a:ext uri="{FF2B5EF4-FFF2-40B4-BE49-F238E27FC236}">
                <a16:creationId xmlns:a16="http://schemas.microsoft.com/office/drawing/2014/main" id="{41C95268-9245-4FC8-9D25-9F845BF73D2F}"/>
              </a:ext>
            </a:extLst>
          </p:cNvPr>
          <p:cNvSpPr/>
          <p:nvPr/>
        </p:nvSpPr>
        <p:spPr>
          <a:xfrm>
            <a:off x="2186486" y="522674"/>
            <a:ext cx="4045638" cy="1528067"/>
          </a:xfrm>
          <a:prstGeom prst="leftArrow">
            <a:avLst>
              <a:gd name="adj1" fmla="val 50000"/>
              <a:gd name="adj2" fmla="val 609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610E06E-C924-4344-8CB8-7DC77C2F712E}"/>
              </a:ext>
            </a:extLst>
          </p:cNvPr>
          <p:cNvCxnSpPr>
            <a:cxnSpLocks/>
          </p:cNvCxnSpPr>
          <p:nvPr/>
        </p:nvCxnSpPr>
        <p:spPr>
          <a:xfrm>
            <a:off x="2186484" y="2352583"/>
            <a:ext cx="4045638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E0746D-C022-4F45-B0FF-D13F554DBA56}"/>
              </a:ext>
            </a:extLst>
          </p:cNvPr>
          <p:cNvSpPr txBox="1"/>
          <p:nvPr/>
        </p:nvSpPr>
        <p:spPr>
          <a:xfrm>
            <a:off x="3495876" y="2407105"/>
            <a:ext cx="1526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At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least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3cm</a:t>
            </a:r>
            <a:r>
              <a:rPr kumimoji="1" lang="ja-JP" altLang="en-US" sz="2000" dirty="0"/>
              <a:t> 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ADAC8C1E-A26B-4356-80A0-B262A8CF8F30}"/>
              </a:ext>
            </a:extLst>
          </p:cNvPr>
          <p:cNvCxnSpPr>
            <a:cxnSpLocks/>
          </p:cNvCxnSpPr>
          <p:nvPr/>
        </p:nvCxnSpPr>
        <p:spPr>
          <a:xfrm>
            <a:off x="6508812" y="896645"/>
            <a:ext cx="0" cy="73684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E6BB684-5FA4-4BB9-A10E-1A8AAC5D1E68}"/>
              </a:ext>
            </a:extLst>
          </p:cNvPr>
          <p:cNvSpPr txBox="1"/>
          <p:nvPr/>
        </p:nvSpPr>
        <p:spPr>
          <a:xfrm>
            <a:off x="6650855" y="1058207"/>
            <a:ext cx="163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Lager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than</a:t>
            </a:r>
            <a:r>
              <a:rPr kumimoji="1" lang="ja-JP" altLang="en-US" dirty="0"/>
              <a:t> </a:t>
            </a:r>
            <a:r>
              <a:rPr kumimoji="1" lang="en-US" altLang="ja-JP" dirty="0"/>
              <a:t>3cm</a:t>
            </a:r>
            <a:endParaRPr kumimoji="1" lang="ja-JP" altLang="en-US" dirty="0"/>
          </a:p>
        </p:txBody>
      </p:sp>
      <p:sp>
        <p:nvSpPr>
          <p:cNvPr id="16" name="フローチャート: 抜出し 15">
            <a:extLst>
              <a:ext uri="{FF2B5EF4-FFF2-40B4-BE49-F238E27FC236}">
                <a16:creationId xmlns:a16="http://schemas.microsoft.com/office/drawing/2014/main" id="{FAD275EB-E2A0-4C66-AF05-5B493C42B04D}"/>
              </a:ext>
            </a:extLst>
          </p:cNvPr>
          <p:cNvSpPr/>
          <p:nvPr/>
        </p:nvSpPr>
        <p:spPr>
          <a:xfrm rot="16200000">
            <a:off x="2922040" y="2157223"/>
            <a:ext cx="2574524" cy="4045633"/>
          </a:xfrm>
          <a:prstGeom prst="flowChartExtra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80D4A080-4857-46B2-B711-81C03FA06ED8}"/>
              </a:ext>
            </a:extLst>
          </p:cNvPr>
          <p:cNvCxnSpPr>
            <a:cxnSpLocks/>
          </p:cNvCxnSpPr>
          <p:nvPr/>
        </p:nvCxnSpPr>
        <p:spPr>
          <a:xfrm>
            <a:off x="6610908" y="2892776"/>
            <a:ext cx="0" cy="257452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149D9D3-F14A-4435-8CE8-30C81F9CE670}"/>
              </a:ext>
            </a:extLst>
          </p:cNvPr>
          <p:cNvSpPr txBox="1"/>
          <p:nvPr/>
        </p:nvSpPr>
        <p:spPr>
          <a:xfrm>
            <a:off x="6895367" y="3921753"/>
            <a:ext cx="1708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Larger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than</a:t>
            </a:r>
            <a:r>
              <a:rPr kumimoji="1" lang="ja-JP" altLang="en-US" dirty="0"/>
              <a:t> </a:t>
            </a:r>
            <a:r>
              <a:rPr kumimoji="1" lang="en-US" altLang="ja-JP" dirty="0"/>
              <a:t>5cm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981233-6082-4A8B-AA7A-C86AE50961EE}"/>
              </a:ext>
            </a:extLst>
          </p:cNvPr>
          <p:cNvSpPr txBox="1"/>
          <p:nvPr/>
        </p:nvSpPr>
        <p:spPr>
          <a:xfrm>
            <a:off x="152761" y="5861969"/>
            <a:ext cx="8991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You</a:t>
            </a:r>
            <a:r>
              <a:rPr kumimoji="1" lang="ja-JP" altLang="en-US" dirty="0"/>
              <a:t> </a:t>
            </a:r>
            <a:r>
              <a:rPr kumimoji="1" lang="en-US" altLang="ja-JP" dirty="0"/>
              <a:t>can</a:t>
            </a:r>
            <a:r>
              <a:rPr kumimoji="1" lang="ja-JP" altLang="en-US" dirty="0"/>
              <a:t> </a:t>
            </a:r>
            <a:r>
              <a:rPr kumimoji="1" lang="en-US" altLang="ja-JP" dirty="0"/>
              <a:t>choose</a:t>
            </a:r>
            <a:r>
              <a:rPr kumimoji="1" lang="ja-JP" altLang="en-US" dirty="0"/>
              <a:t> </a:t>
            </a:r>
            <a:r>
              <a:rPr kumimoji="1" lang="en-US" altLang="ja-JP" dirty="0"/>
              <a:t>any</a:t>
            </a:r>
            <a:r>
              <a:rPr kumimoji="1" lang="ja-JP" altLang="en-US" dirty="0"/>
              <a:t> </a:t>
            </a:r>
            <a:r>
              <a:rPr kumimoji="1" lang="en-US" altLang="ja-JP" dirty="0"/>
              <a:t>color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size.</a:t>
            </a:r>
            <a:r>
              <a:rPr kumimoji="1" lang="ja-JP" altLang="en-US" dirty="0"/>
              <a:t> </a:t>
            </a:r>
            <a:r>
              <a:rPr kumimoji="1" lang="en-US" altLang="ja-JP" dirty="0"/>
              <a:t>However,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r>
              <a:rPr kumimoji="1" lang="ja-JP" altLang="en-US" dirty="0"/>
              <a:t> </a:t>
            </a:r>
            <a:r>
              <a:rPr kumimoji="1" lang="en-US" altLang="ja-JP" dirty="0"/>
              <a:t>must</a:t>
            </a:r>
            <a:r>
              <a:rPr kumimoji="1" lang="ja-JP" altLang="en-US" dirty="0"/>
              <a:t> </a:t>
            </a:r>
            <a:r>
              <a:rPr kumimoji="1" lang="en-US" altLang="ja-JP" dirty="0"/>
              <a:t>be highly visible</a:t>
            </a:r>
            <a:r>
              <a:rPr kumimoji="1" lang="ja-JP" altLang="en-US" dirty="0"/>
              <a:t> </a:t>
            </a:r>
            <a:r>
              <a:rPr kumimoji="1" lang="en-US" altLang="ja-JP" dirty="0"/>
              <a:t>for</a:t>
            </a:r>
            <a:r>
              <a:rPr kumimoji="1" lang="ja-JP" altLang="en-US" dirty="0"/>
              <a:t> </a:t>
            </a:r>
            <a:r>
              <a:rPr kumimoji="1" lang="en-US" altLang="ja-JP" dirty="0"/>
              <a:t>referees.</a:t>
            </a:r>
            <a:r>
              <a:rPr kumimoji="1" lang="ja-JP" altLang="en-US" dirty="0"/>
              <a:t> </a:t>
            </a:r>
            <a:r>
              <a:rPr kumimoji="1" lang="en-US" altLang="ja-JP" dirty="0"/>
              <a:t>So,</a:t>
            </a:r>
            <a:r>
              <a:rPr kumimoji="1" lang="ja-JP" altLang="en-US" dirty="0"/>
              <a:t> </a:t>
            </a:r>
            <a:r>
              <a:rPr kumimoji="1" lang="en-US" altLang="ja-JP" dirty="0"/>
              <a:t>as</a:t>
            </a:r>
            <a:r>
              <a:rPr kumimoji="1" lang="ja-JP" altLang="en-US" dirty="0"/>
              <a:t> </a:t>
            </a:r>
            <a:r>
              <a:rPr kumimoji="1" lang="en-US" altLang="ja-JP" dirty="0"/>
              <a:t>much</a:t>
            </a:r>
            <a:r>
              <a:rPr kumimoji="1" lang="ja-JP" altLang="en-US" dirty="0"/>
              <a:t> </a:t>
            </a:r>
            <a:r>
              <a:rPr kumimoji="1" lang="en-US" altLang="ja-JP" dirty="0"/>
              <a:t>as</a:t>
            </a:r>
            <a:r>
              <a:rPr kumimoji="1" lang="ja-JP" altLang="en-US" dirty="0"/>
              <a:t> </a:t>
            </a:r>
            <a:r>
              <a:rPr kumimoji="1" lang="en-US" altLang="ja-JP" dirty="0"/>
              <a:t>possible,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</a:t>
            </a:r>
            <a:r>
              <a:rPr kumimoji="1" lang="ja-JP" altLang="en-US" dirty="0"/>
              <a:t> </a:t>
            </a:r>
            <a:r>
              <a:rPr kumimoji="1" lang="en-US" altLang="ja-JP" dirty="0"/>
              <a:t>should</a:t>
            </a:r>
            <a:r>
              <a:rPr kumimoji="1" lang="ja-JP" altLang="en-US" dirty="0"/>
              <a:t> </a:t>
            </a:r>
            <a:r>
              <a:rPr kumimoji="1" lang="en-US" altLang="ja-JP" dirty="0"/>
              <a:t>use</a:t>
            </a:r>
            <a:r>
              <a:rPr kumimoji="1" lang="ja-JP" altLang="en-US" dirty="0"/>
              <a:t> </a:t>
            </a:r>
            <a:r>
              <a:rPr kumimoji="1" lang="en-US" altLang="ja-JP" dirty="0"/>
              <a:t>big</a:t>
            </a:r>
            <a:r>
              <a:rPr kumimoji="1" lang="ja-JP" altLang="en-US" dirty="0"/>
              <a:t> </a:t>
            </a:r>
            <a:r>
              <a:rPr kumimoji="1" lang="en-US" altLang="ja-JP" dirty="0"/>
              <a:t>mark</a:t>
            </a:r>
            <a:r>
              <a:rPr kumimoji="1" lang="ja-JP" altLang="en-US" dirty="0"/>
              <a:t> </a:t>
            </a:r>
            <a:r>
              <a:rPr kumimoji="1" lang="en-US" altLang="ja-JP" dirty="0"/>
              <a:t>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highly visible</a:t>
            </a:r>
            <a:r>
              <a:rPr kumimoji="1" lang="ja-JP" altLang="en-US" dirty="0"/>
              <a:t> </a:t>
            </a:r>
            <a:r>
              <a:rPr kumimoji="1" lang="en-US" altLang="ja-JP" dirty="0"/>
              <a:t>color</a:t>
            </a:r>
            <a:r>
              <a:rPr kumimoji="1" lang="ja-JP" altLang="en-US" dirty="0"/>
              <a:t> </a:t>
            </a:r>
            <a:r>
              <a:rPr kumimoji="1" lang="en-US" altLang="ja-JP" dirty="0"/>
              <a:t>for</a:t>
            </a:r>
            <a:r>
              <a:rPr kumimoji="1" lang="ja-JP" altLang="en-US" dirty="0"/>
              <a:t> </a:t>
            </a:r>
            <a:r>
              <a:rPr kumimoji="1" lang="en-US" altLang="ja-JP" dirty="0"/>
              <a:t>it.</a:t>
            </a:r>
            <a:r>
              <a:rPr kumimoji="1" lang="ja-JP" altLang="en-US" dirty="0"/>
              <a:t> </a:t>
            </a:r>
            <a:r>
              <a:rPr kumimoji="1" lang="en-US" altLang="ja-JP" dirty="0"/>
              <a:t>Otherwise,</a:t>
            </a:r>
            <a:r>
              <a:rPr kumimoji="1" lang="ja-JP" altLang="en-US" dirty="0"/>
              <a:t> </a:t>
            </a:r>
            <a:r>
              <a:rPr kumimoji="1" lang="en-US" altLang="ja-JP" dirty="0"/>
              <a:t>referees</a:t>
            </a:r>
            <a:r>
              <a:rPr kumimoji="1" lang="ja-JP" altLang="en-US" dirty="0"/>
              <a:t> </a:t>
            </a:r>
            <a:r>
              <a:rPr kumimoji="1" lang="en-US" altLang="ja-JP" dirty="0"/>
              <a:t>might</a:t>
            </a:r>
            <a:r>
              <a:rPr kumimoji="1" lang="ja-JP" altLang="en-US" dirty="0"/>
              <a:t> </a:t>
            </a:r>
            <a:r>
              <a:rPr kumimoji="1" lang="en-US" altLang="ja-JP" dirty="0"/>
              <a:t>judge</a:t>
            </a:r>
            <a:r>
              <a:rPr kumimoji="1" lang="ja-JP" altLang="en-US" dirty="0"/>
              <a:t> </a:t>
            </a:r>
            <a:r>
              <a:rPr kumimoji="1" lang="en-US" altLang="ja-JP" dirty="0"/>
              <a:t>that</a:t>
            </a:r>
            <a:r>
              <a:rPr kumimoji="1" lang="ja-JP" altLang="en-US" dirty="0"/>
              <a:t> </a:t>
            </a:r>
            <a:r>
              <a:rPr kumimoji="1" lang="en-US" altLang="ja-JP" dirty="0"/>
              <a:t>your</a:t>
            </a:r>
            <a:r>
              <a:rPr kumimoji="1" lang="ja-JP" altLang="en-US" dirty="0"/>
              <a:t> </a:t>
            </a:r>
            <a:r>
              <a:rPr kumimoji="1" lang="en-US" altLang="ja-JP" dirty="0"/>
              <a:t>car</a:t>
            </a:r>
            <a:r>
              <a:rPr kumimoji="1" lang="ja-JP" altLang="en-US" dirty="0"/>
              <a:t> </a:t>
            </a:r>
            <a:r>
              <a:rPr kumimoji="1" lang="en-US" altLang="ja-JP" dirty="0"/>
              <a:t>never</a:t>
            </a:r>
            <a:r>
              <a:rPr kumimoji="1" lang="ja-JP" altLang="en-US" dirty="0"/>
              <a:t> </a:t>
            </a:r>
            <a:r>
              <a:rPr kumimoji="1" lang="en-US" altLang="ja-JP" dirty="0"/>
              <a:t>shows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wheel</a:t>
            </a:r>
            <a:r>
              <a:rPr kumimoji="1" lang="ja-JP" altLang="en-US" dirty="0"/>
              <a:t> </a:t>
            </a:r>
            <a:r>
              <a:rPr kumimoji="1" lang="en-US" altLang="ja-JP" dirty="0"/>
              <a:t>position.</a:t>
            </a:r>
            <a:r>
              <a:rPr kumimoji="1" lang="ja-JP" altLang="en-US" dirty="0"/>
              <a:t> 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0011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B290B-C290-4494-AD9D-4C425DB4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747" y="2486889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Judgement</a:t>
            </a:r>
            <a:r>
              <a:rPr kumimoji="1" lang="ja-JP" altLang="en-US" dirty="0"/>
              <a:t> </a:t>
            </a:r>
            <a:r>
              <a:rPr kumimoji="1" lang="en-US" altLang="ja-JP" dirty="0"/>
              <a:t>Examples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9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DF75A1-F0C0-4EB8-983C-BA8E30AE3D79}"/>
              </a:ext>
            </a:extLst>
          </p:cNvPr>
          <p:cNvSpPr/>
          <p:nvPr/>
        </p:nvSpPr>
        <p:spPr>
          <a:xfrm>
            <a:off x="674703" y="102981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7BFD5E-00B8-4F6D-8E6D-7827ED5331E7}"/>
              </a:ext>
            </a:extLst>
          </p:cNvPr>
          <p:cNvSpPr/>
          <p:nvPr/>
        </p:nvSpPr>
        <p:spPr>
          <a:xfrm>
            <a:off x="807868" y="1704513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2AA57EF-CCA3-4B70-9772-BDEDB6A7D8E8}"/>
              </a:ext>
            </a:extLst>
          </p:cNvPr>
          <p:cNvSpPr/>
          <p:nvPr/>
        </p:nvSpPr>
        <p:spPr>
          <a:xfrm>
            <a:off x="1358283" y="1482571"/>
            <a:ext cx="2414727" cy="3533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D12C00B-9DBA-4E28-B180-E1D0C5236840}"/>
              </a:ext>
            </a:extLst>
          </p:cNvPr>
          <p:cNvSpPr/>
          <p:nvPr/>
        </p:nvSpPr>
        <p:spPr>
          <a:xfrm>
            <a:off x="807868" y="3946864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BBB2C85-64A3-414D-A3CB-AF0A1D4EE939}"/>
              </a:ext>
            </a:extLst>
          </p:cNvPr>
          <p:cNvSpPr/>
          <p:nvPr/>
        </p:nvSpPr>
        <p:spPr>
          <a:xfrm>
            <a:off x="3773009" y="1784411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06794D1-E3AA-43FA-B514-DACC3A2BCB69}"/>
              </a:ext>
            </a:extLst>
          </p:cNvPr>
          <p:cNvSpPr/>
          <p:nvPr/>
        </p:nvSpPr>
        <p:spPr>
          <a:xfrm>
            <a:off x="3773008" y="3963879"/>
            <a:ext cx="550415" cy="87001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CECBB67-8A63-4977-91E2-B5D746A85725}"/>
              </a:ext>
            </a:extLst>
          </p:cNvPr>
          <p:cNvSpPr txBox="1"/>
          <p:nvPr/>
        </p:nvSpPr>
        <p:spPr>
          <a:xfrm>
            <a:off x="807868" y="6100725"/>
            <a:ext cx="412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Wheels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are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  <a:p>
            <a:r>
              <a:rPr kumimoji="1" lang="en-US" altLang="ja-JP" sz="2400" dirty="0"/>
              <a:t>(Okay)</a:t>
            </a:r>
            <a:endParaRPr kumimoji="1" lang="ja-JP" altLang="en-US" sz="24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D94A88-4233-4945-B5F5-755066D13D63}"/>
              </a:ext>
            </a:extLst>
          </p:cNvPr>
          <p:cNvSpPr/>
          <p:nvPr/>
        </p:nvSpPr>
        <p:spPr>
          <a:xfrm>
            <a:off x="5166786" y="912181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8B46A40-A938-413A-AEEB-189852DA494D}"/>
              </a:ext>
            </a:extLst>
          </p:cNvPr>
          <p:cNvGrpSpPr/>
          <p:nvPr/>
        </p:nvGrpSpPr>
        <p:grpSpPr>
          <a:xfrm rot="21023866">
            <a:off x="5326584" y="1214114"/>
            <a:ext cx="3515556" cy="3533313"/>
            <a:chOff x="5104660" y="1386396"/>
            <a:chExt cx="3515556" cy="353331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7C64436-8688-43EA-8226-8603FBAA552C}"/>
                </a:ext>
              </a:extLst>
            </p:cNvPr>
            <p:cNvSpPr/>
            <p:nvPr/>
          </p:nvSpPr>
          <p:spPr>
            <a:xfrm>
              <a:off x="5104660" y="1608338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949A71E9-D80E-4467-88E4-D89B2BCF3086}"/>
                </a:ext>
              </a:extLst>
            </p:cNvPr>
            <p:cNvSpPr/>
            <p:nvPr/>
          </p:nvSpPr>
          <p:spPr>
            <a:xfrm>
              <a:off x="5655075" y="1386396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70AE9B90-2B72-482F-A728-1BC62B532CC8}"/>
                </a:ext>
              </a:extLst>
            </p:cNvPr>
            <p:cNvSpPr/>
            <p:nvPr/>
          </p:nvSpPr>
          <p:spPr>
            <a:xfrm>
              <a:off x="5104660" y="3850689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2F119ED-F085-4DE6-859B-037C5DBF6B90}"/>
                </a:ext>
              </a:extLst>
            </p:cNvPr>
            <p:cNvSpPr/>
            <p:nvPr/>
          </p:nvSpPr>
          <p:spPr>
            <a:xfrm>
              <a:off x="8069801" y="1688236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FCD7E15-DBC9-48DF-9022-0D5D9C23A0D8}"/>
                </a:ext>
              </a:extLst>
            </p:cNvPr>
            <p:cNvSpPr/>
            <p:nvPr/>
          </p:nvSpPr>
          <p:spPr>
            <a:xfrm>
              <a:off x="8069800" y="386770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CAF883-1DBC-4AB8-854F-841F8CC4A671}"/>
              </a:ext>
            </a:extLst>
          </p:cNvPr>
          <p:cNvSpPr txBox="1"/>
          <p:nvPr/>
        </p:nvSpPr>
        <p:spPr>
          <a:xfrm>
            <a:off x="5166786" y="5685703"/>
            <a:ext cx="389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Above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situation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that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will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be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judged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endParaRPr kumimoji="1" lang="ja-JP" altLang="en-US" sz="2400" dirty="0"/>
          </a:p>
        </p:txBody>
      </p:sp>
      <p:sp>
        <p:nvSpPr>
          <p:cNvPr id="24" name="円: 塗りつぶしなし 23">
            <a:extLst>
              <a:ext uri="{FF2B5EF4-FFF2-40B4-BE49-F238E27FC236}">
                <a16:creationId xmlns:a16="http://schemas.microsoft.com/office/drawing/2014/main" id="{6BA8737A-C492-47DA-85E6-6DBDDBCDD160}"/>
              </a:ext>
            </a:extLst>
          </p:cNvPr>
          <p:cNvSpPr/>
          <p:nvPr/>
        </p:nvSpPr>
        <p:spPr>
          <a:xfrm>
            <a:off x="1953076" y="5070080"/>
            <a:ext cx="1242875" cy="109195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乗算記号 24">
            <a:extLst>
              <a:ext uri="{FF2B5EF4-FFF2-40B4-BE49-F238E27FC236}">
                <a16:creationId xmlns:a16="http://schemas.microsoft.com/office/drawing/2014/main" id="{10BAFC6B-641C-49FC-8B2A-7AB4814D441D}"/>
              </a:ext>
            </a:extLst>
          </p:cNvPr>
          <p:cNvSpPr/>
          <p:nvPr/>
        </p:nvSpPr>
        <p:spPr>
          <a:xfrm>
            <a:off x="6560563" y="4369217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V 字型 25">
            <a:extLst>
              <a:ext uri="{FF2B5EF4-FFF2-40B4-BE49-F238E27FC236}">
                <a16:creationId xmlns:a16="http://schemas.microsoft.com/office/drawing/2014/main" id="{4E9538A3-05F6-4CA7-B47C-5215AE8AA0D6}"/>
              </a:ext>
            </a:extLst>
          </p:cNvPr>
          <p:cNvSpPr/>
          <p:nvPr/>
        </p:nvSpPr>
        <p:spPr>
          <a:xfrm>
            <a:off x="4558980" y="1482571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0F0FA40-7812-480C-9A1E-92EAC74DE7FD}"/>
              </a:ext>
            </a:extLst>
          </p:cNvPr>
          <p:cNvSpPr txBox="1"/>
          <p:nvPr/>
        </p:nvSpPr>
        <p:spPr>
          <a:xfrm>
            <a:off x="2153678" y="28398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9A9305B-8A2D-4589-97FE-9E748B43D987}"/>
              </a:ext>
            </a:extLst>
          </p:cNvPr>
          <p:cNvSpPr txBox="1"/>
          <p:nvPr/>
        </p:nvSpPr>
        <p:spPr>
          <a:xfrm>
            <a:off x="348002" y="582667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4B05723-3B68-447A-9E42-A1A64BD7AFC7}"/>
              </a:ext>
            </a:extLst>
          </p:cNvPr>
          <p:cNvSpPr txBox="1"/>
          <p:nvPr/>
        </p:nvSpPr>
        <p:spPr>
          <a:xfrm>
            <a:off x="4732508" y="504366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580AC85-1643-4D6F-88BB-8352E01E3F7E}"/>
              </a:ext>
            </a:extLst>
          </p:cNvPr>
          <p:cNvSpPr txBox="1"/>
          <p:nvPr/>
        </p:nvSpPr>
        <p:spPr>
          <a:xfrm>
            <a:off x="6469185" y="5618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FCD354A-558F-45AC-BB83-71EF0421CB54}"/>
              </a:ext>
            </a:extLst>
          </p:cNvPr>
          <p:cNvSpPr txBox="1"/>
          <p:nvPr/>
        </p:nvSpPr>
        <p:spPr>
          <a:xfrm>
            <a:off x="6513166" y="4111002"/>
            <a:ext cx="170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439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D94A88-4233-4945-B5F5-755066D13D63}"/>
              </a:ext>
            </a:extLst>
          </p:cNvPr>
          <p:cNvSpPr/>
          <p:nvPr/>
        </p:nvSpPr>
        <p:spPr>
          <a:xfrm>
            <a:off x="5166786" y="645851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V 字型 25">
            <a:extLst>
              <a:ext uri="{FF2B5EF4-FFF2-40B4-BE49-F238E27FC236}">
                <a16:creationId xmlns:a16="http://schemas.microsoft.com/office/drawing/2014/main" id="{4E9538A3-05F6-4CA7-B47C-5215AE8AA0D6}"/>
              </a:ext>
            </a:extLst>
          </p:cNvPr>
          <p:cNvSpPr/>
          <p:nvPr/>
        </p:nvSpPr>
        <p:spPr>
          <a:xfrm>
            <a:off x="135037" y="1414692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946036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3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A523F-7C5B-4146-AA3A-CE3A09DDC694}"/>
              </a:ext>
            </a:extLst>
          </p:cNvPr>
          <p:cNvSpPr/>
          <p:nvPr/>
        </p:nvSpPr>
        <p:spPr>
          <a:xfrm>
            <a:off x="674703" y="76348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A479D43-F47B-4649-8183-4604A7810F6E}"/>
              </a:ext>
            </a:extLst>
          </p:cNvPr>
          <p:cNvGrpSpPr/>
          <p:nvPr/>
        </p:nvGrpSpPr>
        <p:grpSpPr>
          <a:xfrm rot="1849969">
            <a:off x="5162960" y="1418010"/>
            <a:ext cx="3525766" cy="3533313"/>
            <a:chOff x="1206954" y="1175181"/>
            <a:chExt cx="3525766" cy="3533313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FFC2C61-67B4-46E9-B056-B7752A9ADFAC}"/>
                </a:ext>
              </a:extLst>
            </p:cNvPr>
            <p:cNvSpPr/>
            <p:nvPr/>
          </p:nvSpPr>
          <p:spPr>
            <a:xfrm>
              <a:off x="1206954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1135835-7FD3-42DE-A134-1A9AC7D30DB2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10FFA852-18DD-45D7-A36B-53C9CD4AC736}"/>
                </a:ext>
              </a:extLst>
            </p:cNvPr>
            <p:cNvSpPr/>
            <p:nvPr/>
          </p:nvSpPr>
          <p:spPr>
            <a:xfrm>
              <a:off x="2735245" y="363873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AB93693-1A6B-4A1E-9282-9F054324B94B}"/>
                </a:ext>
              </a:extLst>
            </p:cNvPr>
            <p:cNvSpPr/>
            <p:nvPr/>
          </p:nvSpPr>
          <p:spPr>
            <a:xfrm>
              <a:off x="4182305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B9F1649A-97E6-4DA6-BEB6-2A3B4321C507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7DA52F8-22A4-4D42-9AAE-1DA5B9A13F9E}"/>
                </a:ext>
              </a:extLst>
            </p:cNvPr>
            <p:cNvSpPr txBox="1"/>
            <p:nvPr/>
          </p:nvSpPr>
          <p:spPr>
            <a:xfrm>
              <a:off x="1945160" y="3096003"/>
              <a:ext cx="21305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Rotation</a:t>
              </a:r>
              <a:r>
                <a:rPr kumimoji="1" lang="ja-JP" altLang="en-US" sz="2400" dirty="0"/>
                <a:t> </a:t>
              </a:r>
              <a:r>
                <a:rPr kumimoji="1" lang="en-US" altLang="ja-JP" sz="2400" dirty="0"/>
                <a:t>Wheel</a:t>
              </a:r>
              <a:endParaRPr kumimoji="1" lang="ja-JP" altLang="en-US" sz="2400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9C2C9F8-6828-41AE-89EA-F981DB3F70ED}"/>
                </a:ext>
              </a:extLst>
            </p:cNvPr>
            <p:cNvSpPr/>
            <p:nvPr/>
          </p:nvSpPr>
          <p:spPr>
            <a:xfrm rot="1604492">
              <a:off x="2792546" y="3652164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C6D8C978-3B6D-4BB1-BEAB-745CE7829BBD}"/>
                </a:ext>
              </a:extLst>
            </p:cNvPr>
            <p:cNvSpPr/>
            <p:nvPr/>
          </p:nvSpPr>
          <p:spPr>
            <a:xfrm rot="19965633">
              <a:off x="2677439" y="3668936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矢印: 左 35">
              <a:extLst>
                <a:ext uri="{FF2B5EF4-FFF2-40B4-BE49-F238E27FC236}">
                  <a16:creationId xmlns:a16="http://schemas.microsoft.com/office/drawing/2014/main" id="{AF39A22F-4D5D-4DC5-B966-AFA1E8299862}"/>
                </a:ext>
              </a:extLst>
            </p:cNvPr>
            <p:cNvSpPr/>
            <p:nvPr/>
          </p:nvSpPr>
          <p:spPr>
            <a:xfrm>
              <a:off x="1761157" y="388248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矢印: 左 36">
              <a:extLst>
                <a:ext uri="{FF2B5EF4-FFF2-40B4-BE49-F238E27FC236}">
                  <a16:creationId xmlns:a16="http://schemas.microsoft.com/office/drawing/2014/main" id="{0948B9EA-ABB3-41EC-99F1-B6B0381E8A96}"/>
                </a:ext>
              </a:extLst>
            </p:cNvPr>
            <p:cNvSpPr/>
            <p:nvPr/>
          </p:nvSpPr>
          <p:spPr>
            <a:xfrm flipH="1">
              <a:off x="3586389" y="38634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D385B499-3206-405A-9D78-2D4370F0D8A7}"/>
              </a:ext>
            </a:extLst>
          </p:cNvPr>
          <p:cNvGrpSpPr/>
          <p:nvPr/>
        </p:nvGrpSpPr>
        <p:grpSpPr>
          <a:xfrm>
            <a:off x="779189" y="1033013"/>
            <a:ext cx="3525766" cy="3533313"/>
            <a:chOff x="1206954" y="1175181"/>
            <a:chExt cx="3525766" cy="3533313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33D45DED-FCCA-4BA9-BB65-EA46862412E2}"/>
                </a:ext>
              </a:extLst>
            </p:cNvPr>
            <p:cNvSpPr/>
            <p:nvPr/>
          </p:nvSpPr>
          <p:spPr>
            <a:xfrm>
              <a:off x="1206954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C2451C02-89C4-4301-B044-E2FE127F46F7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86F3C6A1-9E1F-4875-BC80-BBB26FC43F38}"/>
                </a:ext>
              </a:extLst>
            </p:cNvPr>
            <p:cNvSpPr/>
            <p:nvPr/>
          </p:nvSpPr>
          <p:spPr>
            <a:xfrm>
              <a:off x="2735245" y="363873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92616231-E6C5-46E5-BEE8-733481EAA710}"/>
                </a:ext>
              </a:extLst>
            </p:cNvPr>
            <p:cNvSpPr/>
            <p:nvPr/>
          </p:nvSpPr>
          <p:spPr>
            <a:xfrm>
              <a:off x="4182305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3393D148-6A20-4775-A87A-896DEC873ED5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7B1672E-2610-429F-851D-7A7E860F4B36}"/>
                </a:ext>
              </a:extLst>
            </p:cNvPr>
            <p:cNvSpPr txBox="1"/>
            <p:nvPr/>
          </p:nvSpPr>
          <p:spPr>
            <a:xfrm>
              <a:off x="1945160" y="3096003"/>
              <a:ext cx="21305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Rotation</a:t>
              </a:r>
              <a:r>
                <a:rPr kumimoji="1" lang="ja-JP" altLang="en-US" sz="2400" dirty="0"/>
                <a:t> </a:t>
              </a:r>
              <a:r>
                <a:rPr kumimoji="1" lang="en-US" altLang="ja-JP" sz="2400" dirty="0"/>
                <a:t>Wheel</a:t>
              </a:r>
              <a:endParaRPr kumimoji="1" lang="ja-JP" altLang="en-US" sz="2400" dirty="0"/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2E4D11DD-2716-4A84-BB88-80FF19E7AF06}"/>
                </a:ext>
              </a:extLst>
            </p:cNvPr>
            <p:cNvSpPr/>
            <p:nvPr/>
          </p:nvSpPr>
          <p:spPr>
            <a:xfrm rot="1604492">
              <a:off x="2792546" y="3652164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5B12FCA-61F1-4DBE-9592-913F2364A99F}"/>
                </a:ext>
              </a:extLst>
            </p:cNvPr>
            <p:cNvSpPr/>
            <p:nvPr/>
          </p:nvSpPr>
          <p:spPr>
            <a:xfrm rot="19965633">
              <a:off x="2677439" y="3668936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矢印: 左 46">
              <a:extLst>
                <a:ext uri="{FF2B5EF4-FFF2-40B4-BE49-F238E27FC236}">
                  <a16:creationId xmlns:a16="http://schemas.microsoft.com/office/drawing/2014/main" id="{13ED3632-ED0D-49AB-827C-E10DEEC71010}"/>
                </a:ext>
              </a:extLst>
            </p:cNvPr>
            <p:cNvSpPr/>
            <p:nvPr/>
          </p:nvSpPr>
          <p:spPr>
            <a:xfrm>
              <a:off x="1761157" y="388248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8" name="矢印: 左 47">
              <a:extLst>
                <a:ext uri="{FF2B5EF4-FFF2-40B4-BE49-F238E27FC236}">
                  <a16:creationId xmlns:a16="http://schemas.microsoft.com/office/drawing/2014/main" id="{78E36834-0C61-4BFE-AA79-A09FDF1E647C}"/>
                </a:ext>
              </a:extLst>
            </p:cNvPr>
            <p:cNvSpPr/>
            <p:nvPr/>
          </p:nvSpPr>
          <p:spPr>
            <a:xfrm flipH="1">
              <a:off x="3586389" y="38634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4" name="円: 塗りつぶしなし 23">
            <a:extLst>
              <a:ext uri="{FF2B5EF4-FFF2-40B4-BE49-F238E27FC236}">
                <a16:creationId xmlns:a16="http://schemas.microsoft.com/office/drawing/2014/main" id="{D4ED280B-B7F8-4DF8-957D-EA1BCF9E368B}"/>
              </a:ext>
            </a:extLst>
          </p:cNvPr>
          <p:cNvSpPr/>
          <p:nvPr/>
        </p:nvSpPr>
        <p:spPr>
          <a:xfrm>
            <a:off x="2013866" y="4776648"/>
            <a:ext cx="1242875" cy="109195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7BE5E07-3C52-4FDC-8765-D82F920E2091}"/>
              </a:ext>
            </a:extLst>
          </p:cNvPr>
          <p:cNvSpPr txBox="1"/>
          <p:nvPr/>
        </p:nvSpPr>
        <p:spPr>
          <a:xfrm>
            <a:off x="6543057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4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50" name="矢印: V 字型 49">
            <a:extLst>
              <a:ext uri="{FF2B5EF4-FFF2-40B4-BE49-F238E27FC236}">
                <a16:creationId xmlns:a16="http://schemas.microsoft.com/office/drawing/2014/main" id="{9BDE9AF0-36C8-429C-9DA6-59E96380BF57}"/>
              </a:ext>
            </a:extLst>
          </p:cNvPr>
          <p:cNvSpPr/>
          <p:nvPr/>
        </p:nvSpPr>
        <p:spPr>
          <a:xfrm>
            <a:off x="4591930" y="3221241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: 塗りつぶしなし 50">
            <a:extLst>
              <a:ext uri="{FF2B5EF4-FFF2-40B4-BE49-F238E27FC236}">
                <a16:creationId xmlns:a16="http://schemas.microsoft.com/office/drawing/2014/main" id="{A8A93B3E-C3B0-493A-A99A-0C5F86876082}"/>
              </a:ext>
            </a:extLst>
          </p:cNvPr>
          <p:cNvSpPr/>
          <p:nvPr/>
        </p:nvSpPr>
        <p:spPr>
          <a:xfrm>
            <a:off x="7347406" y="4647559"/>
            <a:ext cx="1242875" cy="109195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B2D9EA2-CE52-43BE-9455-25823138D837}"/>
              </a:ext>
            </a:extLst>
          </p:cNvPr>
          <p:cNvSpPr txBox="1"/>
          <p:nvPr/>
        </p:nvSpPr>
        <p:spPr>
          <a:xfrm>
            <a:off x="807868" y="6100725"/>
            <a:ext cx="412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  <a:p>
            <a:r>
              <a:rPr kumimoji="1" lang="en-US" altLang="ja-JP" sz="2400" dirty="0"/>
              <a:t>(Okay)</a:t>
            </a:r>
            <a:endParaRPr kumimoji="1" lang="ja-JP" altLang="en-US" sz="24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3F14AE7-8486-474B-82BE-D87141F37B75}"/>
              </a:ext>
            </a:extLst>
          </p:cNvPr>
          <p:cNvSpPr txBox="1"/>
          <p:nvPr/>
        </p:nvSpPr>
        <p:spPr>
          <a:xfrm>
            <a:off x="5166786" y="5685703"/>
            <a:ext cx="389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Above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situation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that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mark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point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will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be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judged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in</a:t>
            </a:r>
            <a:endParaRPr kumimoji="1" lang="ja-JP" altLang="en-US" sz="2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47E0057-C2BE-48AC-B7B5-CCD2B9B42A8B}"/>
              </a:ext>
            </a:extLst>
          </p:cNvPr>
          <p:cNvSpPr txBox="1"/>
          <p:nvPr/>
        </p:nvSpPr>
        <p:spPr>
          <a:xfrm>
            <a:off x="3845791" y="2642787"/>
            <a:ext cx="155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 </a:t>
            </a:r>
            <a:r>
              <a:rPr kumimoji="1" lang="en-US" altLang="ja-JP" dirty="0"/>
              <a:t>part</a:t>
            </a:r>
            <a:r>
              <a:rPr kumimoji="1" lang="ja-JP" altLang="en-US" dirty="0"/>
              <a:t> </a:t>
            </a:r>
            <a:r>
              <a:rPr kumimoji="1" lang="en-US" altLang="ja-JP" dirty="0"/>
              <a:t>of</a:t>
            </a:r>
            <a:r>
              <a:rPr kumimoji="1" lang="ja-JP" altLang="en-US" dirty="0"/>
              <a:t> </a:t>
            </a:r>
            <a:r>
              <a:rPr kumimoji="1" lang="en-US" altLang="ja-JP" dirty="0"/>
              <a:t>the</a:t>
            </a:r>
            <a:r>
              <a:rPr kumimoji="1" lang="ja-JP" altLang="en-US" dirty="0"/>
              <a:t> </a:t>
            </a:r>
            <a:r>
              <a:rPr kumimoji="1" lang="en-US" altLang="ja-JP" dirty="0"/>
              <a:t>chassis</a:t>
            </a:r>
            <a:r>
              <a:rPr kumimoji="1" lang="ja-JP" altLang="en-US" dirty="0"/>
              <a:t> </a:t>
            </a:r>
            <a:r>
              <a:rPr kumimoji="1" lang="en-US" altLang="ja-JP" dirty="0"/>
              <a:t>is</a:t>
            </a:r>
            <a:r>
              <a:rPr kumimoji="1" lang="ja-JP" altLang="en-US" dirty="0"/>
              <a:t> </a:t>
            </a:r>
            <a:r>
              <a:rPr kumimoji="1" lang="en-US" altLang="ja-JP" dirty="0"/>
              <a:t>out</a:t>
            </a:r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4ADE93D-96E4-4A91-B077-18E784083BAC}"/>
              </a:ext>
            </a:extLst>
          </p:cNvPr>
          <p:cNvSpPr txBox="1"/>
          <p:nvPr/>
        </p:nvSpPr>
        <p:spPr>
          <a:xfrm>
            <a:off x="279921" y="360841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A28A4A5-9A7E-49CA-A470-03F6DE11D63B}"/>
              </a:ext>
            </a:extLst>
          </p:cNvPr>
          <p:cNvSpPr txBox="1"/>
          <p:nvPr/>
        </p:nvSpPr>
        <p:spPr>
          <a:xfrm>
            <a:off x="4664427" y="282540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</p:spTree>
    <p:extLst>
      <p:ext uri="{BB962C8B-B14F-4D97-AF65-F5344CB8AC3E}">
        <p14:creationId xmlns:p14="http://schemas.microsoft.com/office/powerpoint/2010/main" val="387565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ED94A88-4233-4945-B5F5-755066D13D63}"/>
              </a:ext>
            </a:extLst>
          </p:cNvPr>
          <p:cNvSpPr/>
          <p:nvPr/>
        </p:nvSpPr>
        <p:spPr>
          <a:xfrm>
            <a:off x="5166786" y="645851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1FA5826-D2FA-4791-97F3-78375B8CB33A}"/>
              </a:ext>
            </a:extLst>
          </p:cNvPr>
          <p:cNvSpPr txBox="1"/>
          <p:nvPr/>
        </p:nvSpPr>
        <p:spPr>
          <a:xfrm>
            <a:off x="1946036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5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AA523F-7C5B-4146-AA3A-CE3A09DDC694}"/>
              </a:ext>
            </a:extLst>
          </p:cNvPr>
          <p:cNvSpPr/>
          <p:nvPr/>
        </p:nvSpPr>
        <p:spPr>
          <a:xfrm>
            <a:off x="892839" y="763480"/>
            <a:ext cx="550415" cy="4456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A479D43-F47B-4649-8183-4604A7810F6E}"/>
              </a:ext>
            </a:extLst>
          </p:cNvPr>
          <p:cNvGrpSpPr/>
          <p:nvPr/>
        </p:nvGrpSpPr>
        <p:grpSpPr>
          <a:xfrm rot="1849969">
            <a:off x="608052" y="1107262"/>
            <a:ext cx="3525766" cy="3533313"/>
            <a:chOff x="1206954" y="1175181"/>
            <a:chExt cx="3525766" cy="3533313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FFC2C61-67B4-46E9-B056-B7752A9ADFAC}"/>
                </a:ext>
              </a:extLst>
            </p:cNvPr>
            <p:cNvSpPr/>
            <p:nvPr/>
          </p:nvSpPr>
          <p:spPr>
            <a:xfrm>
              <a:off x="1206954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1135835-7FD3-42DE-A134-1A9AC7D30DB2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10FFA852-18DD-45D7-A36B-53C9CD4AC736}"/>
                </a:ext>
              </a:extLst>
            </p:cNvPr>
            <p:cNvSpPr/>
            <p:nvPr/>
          </p:nvSpPr>
          <p:spPr>
            <a:xfrm>
              <a:off x="2735245" y="363873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AB93693-1A6B-4A1E-9282-9F054324B94B}"/>
                </a:ext>
              </a:extLst>
            </p:cNvPr>
            <p:cNvSpPr/>
            <p:nvPr/>
          </p:nvSpPr>
          <p:spPr>
            <a:xfrm>
              <a:off x="4182305" y="1477021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B9F1649A-97E6-4DA6-BEB6-2A3B4321C507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37DA52F8-22A4-4D42-9AAE-1DA5B9A13F9E}"/>
                </a:ext>
              </a:extLst>
            </p:cNvPr>
            <p:cNvSpPr txBox="1"/>
            <p:nvPr/>
          </p:nvSpPr>
          <p:spPr>
            <a:xfrm>
              <a:off x="1945160" y="3096003"/>
              <a:ext cx="21305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Rotation</a:t>
              </a:r>
              <a:r>
                <a:rPr kumimoji="1" lang="ja-JP" altLang="en-US" sz="2400" dirty="0"/>
                <a:t> </a:t>
              </a:r>
              <a:r>
                <a:rPr kumimoji="1" lang="en-US" altLang="ja-JP" sz="2400" dirty="0"/>
                <a:t>Wheel</a:t>
              </a:r>
              <a:endParaRPr kumimoji="1" lang="ja-JP" altLang="en-US" sz="2400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F9C2C9F8-6828-41AE-89EA-F981DB3F70ED}"/>
                </a:ext>
              </a:extLst>
            </p:cNvPr>
            <p:cNvSpPr/>
            <p:nvPr/>
          </p:nvSpPr>
          <p:spPr>
            <a:xfrm rot="1604492">
              <a:off x="2792546" y="3652164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C6D8C978-3B6D-4BB1-BEAB-745CE7829BBD}"/>
                </a:ext>
              </a:extLst>
            </p:cNvPr>
            <p:cNvSpPr/>
            <p:nvPr/>
          </p:nvSpPr>
          <p:spPr>
            <a:xfrm rot="19965633">
              <a:off x="2677439" y="3668936"/>
              <a:ext cx="550415" cy="87001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矢印: 左 35">
              <a:extLst>
                <a:ext uri="{FF2B5EF4-FFF2-40B4-BE49-F238E27FC236}">
                  <a16:creationId xmlns:a16="http://schemas.microsoft.com/office/drawing/2014/main" id="{AF39A22F-4D5D-4DC5-B966-AFA1E8299862}"/>
                </a:ext>
              </a:extLst>
            </p:cNvPr>
            <p:cNvSpPr/>
            <p:nvPr/>
          </p:nvSpPr>
          <p:spPr>
            <a:xfrm>
              <a:off x="1761157" y="388248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矢印: 左 36">
              <a:extLst>
                <a:ext uri="{FF2B5EF4-FFF2-40B4-BE49-F238E27FC236}">
                  <a16:creationId xmlns:a16="http://schemas.microsoft.com/office/drawing/2014/main" id="{0948B9EA-ABB3-41EC-99F1-B6B0381E8A96}"/>
                </a:ext>
              </a:extLst>
            </p:cNvPr>
            <p:cNvSpPr/>
            <p:nvPr/>
          </p:nvSpPr>
          <p:spPr>
            <a:xfrm flipH="1">
              <a:off x="3586389" y="38634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7BE5E07-3C52-4FDC-8765-D82F920E2091}"/>
              </a:ext>
            </a:extLst>
          </p:cNvPr>
          <p:cNvSpPr txBox="1"/>
          <p:nvPr/>
        </p:nvSpPr>
        <p:spPr>
          <a:xfrm>
            <a:off x="6543057" y="154266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Pattern</a:t>
            </a:r>
            <a:r>
              <a:rPr kumimoji="1" lang="ja-JP" altLang="en-US" dirty="0"/>
              <a:t> </a:t>
            </a:r>
            <a:r>
              <a:rPr kumimoji="1" lang="en-US" altLang="ja-JP" dirty="0"/>
              <a:t>6</a:t>
            </a:r>
            <a:r>
              <a:rPr kumimoji="1" lang="ja-JP" altLang="en-US" dirty="0"/>
              <a:t> 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54" name="乗算記号 53">
            <a:extLst>
              <a:ext uri="{FF2B5EF4-FFF2-40B4-BE49-F238E27FC236}">
                <a16:creationId xmlns:a16="http://schemas.microsoft.com/office/drawing/2014/main" id="{7A6C712B-10E4-486D-8C08-81BD2D8D3BA7}"/>
              </a:ext>
            </a:extLst>
          </p:cNvPr>
          <p:cNvSpPr/>
          <p:nvPr/>
        </p:nvSpPr>
        <p:spPr>
          <a:xfrm>
            <a:off x="2713138" y="4354669"/>
            <a:ext cx="1638545" cy="160622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V 字型 54">
            <a:extLst>
              <a:ext uri="{FF2B5EF4-FFF2-40B4-BE49-F238E27FC236}">
                <a16:creationId xmlns:a16="http://schemas.microsoft.com/office/drawing/2014/main" id="{CB18827D-3182-4EC3-879A-FF2AE05489ED}"/>
              </a:ext>
            </a:extLst>
          </p:cNvPr>
          <p:cNvSpPr/>
          <p:nvPr/>
        </p:nvSpPr>
        <p:spPr>
          <a:xfrm>
            <a:off x="43567" y="2873919"/>
            <a:ext cx="534561" cy="710331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E69A27-B5A6-43B7-BE19-1F0DAB9D881E}"/>
              </a:ext>
            </a:extLst>
          </p:cNvPr>
          <p:cNvSpPr txBox="1"/>
          <p:nvPr/>
        </p:nvSpPr>
        <p:spPr>
          <a:xfrm>
            <a:off x="901658" y="5685703"/>
            <a:ext cx="389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Above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situation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that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wheel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mark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is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of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will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be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judged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course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out</a:t>
            </a:r>
            <a:endParaRPr kumimoji="1" lang="ja-JP" altLang="en-US" sz="2400" dirty="0"/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E18E3EEA-4F2D-4396-B6BA-8D4FDB38E8B1}"/>
              </a:ext>
            </a:extLst>
          </p:cNvPr>
          <p:cNvGrpSpPr/>
          <p:nvPr/>
        </p:nvGrpSpPr>
        <p:grpSpPr>
          <a:xfrm>
            <a:off x="5386938" y="985482"/>
            <a:ext cx="2476780" cy="3533313"/>
            <a:chOff x="1738857" y="1175181"/>
            <a:chExt cx="2476780" cy="3533313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68CAC8EC-DBCB-4C9B-82B9-FB0ECFA0422A}"/>
                </a:ext>
              </a:extLst>
            </p:cNvPr>
            <p:cNvSpPr/>
            <p:nvPr/>
          </p:nvSpPr>
          <p:spPr>
            <a:xfrm>
              <a:off x="1767579" y="1175181"/>
              <a:ext cx="2414727" cy="353331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0DFAC17-2BF2-42F6-8E74-CB96BE49A12D}"/>
                </a:ext>
              </a:extLst>
            </p:cNvPr>
            <p:cNvSpPr/>
            <p:nvPr/>
          </p:nvSpPr>
          <p:spPr>
            <a:xfrm>
              <a:off x="1905408" y="1460902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9879EFD5-A3CA-42D6-80BF-AB6D1434D93E}"/>
                </a:ext>
              </a:extLst>
            </p:cNvPr>
            <p:cNvSpPr/>
            <p:nvPr/>
          </p:nvSpPr>
          <p:spPr>
            <a:xfrm>
              <a:off x="1939158" y="3661234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AB9D05C3-D632-45B8-BE28-1F26EDFE5B69}"/>
                </a:ext>
              </a:extLst>
            </p:cNvPr>
            <p:cNvSpPr/>
            <p:nvPr/>
          </p:nvSpPr>
          <p:spPr>
            <a:xfrm>
              <a:off x="3495994" y="1474775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3950ED0-680C-48AB-8B40-4535811DD277}"/>
                </a:ext>
              </a:extLst>
            </p:cNvPr>
            <p:cNvCxnSpPr/>
            <p:nvPr/>
          </p:nvCxnSpPr>
          <p:spPr>
            <a:xfrm>
              <a:off x="1767579" y="4073740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D327D17E-5FE0-4279-A36D-490F9F658F4A}"/>
                </a:ext>
              </a:extLst>
            </p:cNvPr>
            <p:cNvSpPr/>
            <p:nvPr/>
          </p:nvSpPr>
          <p:spPr>
            <a:xfrm>
              <a:off x="3498543" y="3661233"/>
              <a:ext cx="550415" cy="87001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35DB8E8-5355-4BCD-BB2D-43AE10C8A288}"/>
                </a:ext>
              </a:extLst>
            </p:cNvPr>
            <p:cNvCxnSpPr/>
            <p:nvPr/>
          </p:nvCxnSpPr>
          <p:spPr>
            <a:xfrm>
              <a:off x="1767578" y="1895907"/>
              <a:ext cx="24147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矢印: 左 64">
              <a:extLst>
                <a:ext uri="{FF2B5EF4-FFF2-40B4-BE49-F238E27FC236}">
                  <a16:creationId xmlns:a16="http://schemas.microsoft.com/office/drawing/2014/main" id="{4FA1470E-D5E9-475E-97F4-1B9538721BB9}"/>
                </a:ext>
              </a:extLst>
            </p:cNvPr>
            <p:cNvSpPr/>
            <p:nvPr/>
          </p:nvSpPr>
          <p:spPr>
            <a:xfrm>
              <a:off x="1738857" y="1676218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矢印: 左 65">
              <a:extLst>
                <a:ext uri="{FF2B5EF4-FFF2-40B4-BE49-F238E27FC236}">
                  <a16:creationId xmlns:a16="http://schemas.microsoft.com/office/drawing/2014/main" id="{8771869C-6DB5-48ED-9C1E-B85DE8BA40CA}"/>
                </a:ext>
              </a:extLst>
            </p:cNvPr>
            <p:cNvSpPr/>
            <p:nvPr/>
          </p:nvSpPr>
          <p:spPr>
            <a:xfrm flipH="1">
              <a:off x="3617661" y="1693689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矢印: 左 66">
              <a:extLst>
                <a:ext uri="{FF2B5EF4-FFF2-40B4-BE49-F238E27FC236}">
                  <a16:creationId xmlns:a16="http://schemas.microsoft.com/office/drawing/2014/main" id="{1F859FF2-ED6C-437C-B847-5D817D34EC36}"/>
                </a:ext>
              </a:extLst>
            </p:cNvPr>
            <p:cNvSpPr/>
            <p:nvPr/>
          </p:nvSpPr>
          <p:spPr>
            <a:xfrm flipH="1">
              <a:off x="3586821" y="3875827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矢印: 左 67">
              <a:extLst>
                <a:ext uri="{FF2B5EF4-FFF2-40B4-BE49-F238E27FC236}">
                  <a16:creationId xmlns:a16="http://schemas.microsoft.com/office/drawing/2014/main" id="{D212A95D-6015-4E61-B48C-E1EB06D05231}"/>
                </a:ext>
              </a:extLst>
            </p:cNvPr>
            <p:cNvSpPr/>
            <p:nvPr/>
          </p:nvSpPr>
          <p:spPr>
            <a:xfrm>
              <a:off x="1752992" y="3887914"/>
              <a:ext cx="597976" cy="404436"/>
            </a:xfrm>
            <a:prstGeom prst="leftArrow">
              <a:avLst>
                <a:gd name="adj1" fmla="val 50000"/>
                <a:gd name="adj2" fmla="val 60954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F7974D-0EFD-405A-B625-46976C982361}"/>
              </a:ext>
            </a:extLst>
          </p:cNvPr>
          <p:cNvSpPr txBox="1"/>
          <p:nvPr/>
        </p:nvSpPr>
        <p:spPr>
          <a:xfrm>
            <a:off x="5204064" y="5776682"/>
            <a:ext cx="4123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Wheels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are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on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  <a:p>
            <a:r>
              <a:rPr kumimoji="1" lang="en-US" altLang="ja-JP" sz="2400" dirty="0"/>
              <a:t>(Okay)</a:t>
            </a:r>
            <a:endParaRPr kumimoji="1" lang="ja-JP" altLang="en-US" sz="2400" dirty="0"/>
          </a:p>
        </p:txBody>
      </p:sp>
      <p:sp>
        <p:nvSpPr>
          <p:cNvPr id="70" name="円: 塗りつぶしなし 69">
            <a:extLst>
              <a:ext uri="{FF2B5EF4-FFF2-40B4-BE49-F238E27FC236}">
                <a16:creationId xmlns:a16="http://schemas.microsoft.com/office/drawing/2014/main" id="{5CED7687-71F4-434D-9296-C111F3D6F7F0}"/>
              </a:ext>
            </a:extLst>
          </p:cNvPr>
          <p:cNvSpPr/>
          <p:nvPr/>
        </p:nvSpPr>
        <p:spPr>
          <a:xfrm>
            <a:off x="6349272" y="4746037"/>
            <a:ext cx="1242875" cy="109195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6697C05-C88B-4E7E-8AE1-6FC278DB1975}"/>
              </a:ext>
            </a:extLst>
          </p:cNvPr>
          <p:cNvSpPr txBox="1"/>
          <p:nvPr/>
        </p:nvSpPr>
        <p:spPr>
          <a:xfrm>
            <a:off x="344864" y="333873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7980196-AD93-48BC-9E06-A0869BB03F9A}"/>
              </a:ext>
            </a:extLst>
          </p:cNvPr>
          <p:cNvSpPr txBox="1"/>
          <p:nvPr/>
        </p:nvSpPr>
        <p:spPr>
          <a:xfrm>
            <a:off x="4729370" y="255572"/>
            <a:ext cx="1470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White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line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6166944-7735-40C3-BF5F-AE6D7D886134}"/>
              </a:ext>
            </a:extLst>
          </p:cNvPr>
          <p:cNvSpPr txBox="1"/>
          <p:nvPr/>
        </p:nvSpPr>
        <p:spPr>
          <a:xfrm>
            <a:off x="3095550" y="4067676"/>
            <a:ext cx="1709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Course</a:t>
            </a:r>
            <a:r>
              <a:rPr kumimoji="1" lang="ja-JP" altLang="en-US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out</a:t>
            </a:r>
            <a:endParaRPr kumimoji="1" lang="ja-JP" altLang="en-US" sz="2400" b="1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23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</TotalTime>
  <Words>660</Words>
  <Application>Microsoft Office PowerPoint</Application>
  <PresentationFormat>画面に合わせる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HGS創英角ｺﾞｼｯｸUB</vt:lpstr>
      <vt:lpstr>Arial</vt:lpstr>
      <vt:lpstr>Calibri</vt:lpstr>
      <vt:lpstr>Calibri Light</vt:lpstr>
      <vt:lpstr>Office テーマ</vt:lpstr>
      <vt:lpstr>Run off judgement </vt:lpstr>
      <vt:lpstr>Additional order</vt:lpstr>
      <vt:lpstr>PowerPoint プレゼンテーション</vt:lpstr>
      <vt:lpstr>PowerPoint プレゼンテーション</vt:lpstr>
      <vt:lpstr>PowerPoint プレゼンテーション</vt:lpstr>
      <vt:lpstr>Judgement Examples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Minoru Watanabe</dc:creator>
  <cp:lastModifiedBy>Watanabe Minoru</cp:lastModifiedBy>
  <cp:revision>70</cp:revision>
  <cp:lastPrinted>2019-11-20T03:43:03Z</cp:lastPrinted>
  <dcterms:created xsi:type="dcterms:W3CDTF">2019-11-16T07:27:11Z</dcterms:created>
  <dcterms:modified xsi:type="dcterms:W3CDTF">2020-04-02T00:28:28Z</dcterms:modified>
</cp:coreProperties>
</file>